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</p:sldMasterIdLst>
  <p:notesMasterIdLst>
    <p:notesMasterId r:id="rId19"/>
  </p:notesMasterIdLst>
  <p:sldIdLst>
    <p:sldId id="256" r:id="rId5"/>
    <p:sldId id="423" r:id="rId6"/>
    <p:sldId id="446" r:id="rId7"/>
    <p:sldId id="280" r:id="rId8"/>
    <p:sldId id="440" r:id="rId9"/>
    <p:sldId id="448" r:id="rId10"/>
    <p:sldId id="447" r:id="rId11"/>
    <p:sldId id="457" r:id="rId12"/>
    <p:sldId id="452" r:id="rId13"/>
    <p:sldId id="282" r:id="rId14"/>
    <p:sldId id="456" r:id="rId15"/>
    <p:sldId id="455" r:id="rId16"/>
    <p:sldId id="453" r:id="rId17"/>
    <p:sldId id="45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380" autoAdjust="0"/>
  </p:normalViewPr>
  <p:slideViewPr>
    <p:cSldViewPr snapToGrid="0">
      <p:cViewPr varScale="1">
        <p:scale>
          <a:sx n="151" d="100"/>
          <a:sy n="151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BA61B-3049-412B-A6E3-64A3BF51560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E01AA-204F-47F3-B335-FEC9181E2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53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393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5A5EC-4E81-434D-AEA9-EA4FE6959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CE0F02-425C-99D4-B1B6-F24454433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98446B-C3AB-3567-4567-1FDDD5C33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05DEC3-B2D5-1461-45CC-53376DD6FD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796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92945-8741-AC4E-183E-6E72B4112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34B8D6-2974-97AE-B0ED-D3276CD28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662579-B5CF-5856-4CEC-5962B35B7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9E3DD9-4A58-2754-C331-BA5E0963B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381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E97D0-C004-E857-E66C-6DB3D2884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24BAFA-7805-A57B-58B5-93F91C1C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07E1D-2574-B8E7-7548-4003BD8C7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061E0-F9FA-3E2B-8877-4B071456C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905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9ABEF-CAC6-7EDF-B360-7F5B79E35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9E0A34-60FD-A58A-C183-3189AE9BB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FA1911-662A-460E-21E0-90790F1A1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7F6CD-1597-5764-0723-C4657485D7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90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705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009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809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AF5E5-4400-0F27-D2A9-5389E6DF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583E4B-E177-2154-9143-81E92CC4B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BE6D09-A500-3568-4B06-B12C1D186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0444-E215-A35E-B1BA-64DFC3249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72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1B5BF-17B1-FE13-664A-E3B998EB8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188B40-E319-33E4-B607-0063BC3F6D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838A65-068D-9F8C-4D3A-58EE3B054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5D244-FC1A-0311-DF2C-3013A6C60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79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91031-E036-0C44-A25A-C9B9EB15F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A819D3-D37A-B323-AF94-8128314A7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C134EA-9838-2B5A-5216-E4A7A8D68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63EEE1-D94B-B112-8934-4F5244C882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351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3682A-7BBB-BD92-0CF1-E702B894F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4373E-628A-FC3B-E029-66DE3116F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74C5F2-263E-5C84-57EA-EBC312063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81643-D439-3F8D-4984-707C7DEE0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06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50626-1060-B00F-57A9-19D04926D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92C847-795C-7EB4-DB5C-38F566C1B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9ACE49-EB1B-8AE9-5D3C-65FAB80E3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82148-89A4-A3CD-9166-FCAD1EC31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E4E02-5FCD-443B-BD7F-93F8F63A2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03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9F68B-1667-FFB3-B9F0-A8E4D16D6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FB35B8-F2F3-05B3-2CBF-38E378702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3E65BC-60D2-556B-159A-96458855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95070-9C16-2AD6-7570-BB9745DF4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E01923-D83D-6F91-87B9-6082BBF4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73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26B91-F0D0-51AC-658C-A81EE28F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03653D-CD0C-BED3-D13A-6626A5EAA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FA276-F0A9-B43A-E198-79243DAF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F94D4-643F-D792-94AF-D652C8BB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8E17-33F1-BB8A-2454-E942D999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2EE07D-A4E7-2C5B-073D-1538A7999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B6FBCD-017E-556F-E3D7-B009B4A1E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6D780-D196-739C-34C6-0F81131A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8CF8E-772D-E4B4-9A3F-BABF53C8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FF547-CD8D-7126-E0CA-65A0EEFF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72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8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94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18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5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0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80F3FA-388F-E10D-5775-002C31A6A17C}"/>
              </a:ext>
            </a:extLst>
          </p:cNvPr>
          <p:cNvSpPr/>
          <p:nvPr userDrawn="1"/>
        </p:nvSpPr>
        <p:spPr>
          <a:xfrm>
            <a:off x="407731" y="1076326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37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5BE9D-4BC5-ABDE-0F2F-6235335962A6}"/>
              </a:ext>
            </a:extLst>
          </p:cNvPr>
          <p:cNvSpPr/>
          <p:nvPr userDrawn="1"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02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2F57B-64B3-F1B1-B483-5F78907A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01218-3CAF-3BBE-AD83-CD2DC5EE9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F040D-00FF-6E42-C261-0E6878C8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78AC51-0B21-4D8E-B8F0-546A9D24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2D4DA-33EA-DF8D-D005-3F1CB83E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454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6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4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72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6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21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7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8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303D5-B3BA-CE3E-0493-B7D7350B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C150A1-8CFB-7F39-6E98-F14B378CB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9604A-FF63-90F8-EEA2-9409C4EB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995C6-749D-B6DF-7E59-13194161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2DA97C-9811-C85E-7DC1-84348B07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929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A03859-E83B-FB2D-F0A3-525D6CFEEE64}"/>
              </a:ext>
            </a:extLst>
          </p:cNvPr>
          <p:cNvSpPr/>
          <p:nvPr userDrawn="1"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20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979A60-92EA-5F4F-FBCC-E2B3A360A585}"/>
              </a:ext>
            </a:extLst>
          </p:cNvPr>
          <p:cNvSpPr/>
          <p:nvPr userDrawn="1"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59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3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95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EA85A-5FE1-BFB2-1F55-9743604C0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F06341-2426-3619-9FE4-1A9905AD7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01A62-26F7-C034-CEF5-93350B6A2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E55C7-1C26-C4D5-1E19-7BF9F57D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A9552-0C14-30C7-82EF-3CA5046E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072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938D6-7C78-E5EC-B534-E969E355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DB2CF-947A-4509-49EF-E2EE10943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1D973C-C6E7-C09B-632F-A00014717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135D3-9738-EF51-A682-2ED5E973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CDBE6F-7AD0-786C-7BCB-C6A1100D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98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85950-D0D4-BF3B-0CF3-81F88935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1008F-7C78-BBCA-E63D-0F1396A4E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EABC4-5B9B-0F9B-8E67-08267EA5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84E34-C468-BA3F-F721-E9E1D56D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92AA6-4617-989C-7B37-590A7585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0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8495F-7FDA-F253-D1BE-C42AC3B3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7F76C-DFA7-FB9C-B896-0C640AF5F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C094C4-925F-A077-EF53-ECB910F87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4D320-B035-5767-335E-96B33F2D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42717F-897C-E0E1-A3ED-F38E243C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FDDB6E-1624-3626-6E48-C30CEA95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19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42711-61C4-3478-E757-EA1307AA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24A7C-9E9E-B3E3-5DDD-FD24F996B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0A65CB-0EFE-9E9E-9E23-BC5E6AE08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626234-E69E-EF71-11AE-B451EF4E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6808AF-B52A-6711-EBD6-D72DC901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2B10E2-C9C6-FE83-6EDC-E0683D87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877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73429-CDE1-01E0-24F2-5D01AF06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E5FAA-78B7-F3C6-1107-4C0FCB368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B54B7-6E9D-5D09-D5AC-192675A3B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6FEAFE-4AA5-D108-2A2A-4A04EB416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0C738C-4974-7D47-B18F-E7C6FEC95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CE8FC2-582E-845A-56DF-DA2B317F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3448E-2379-B2AB-3C87-A4F5BA8A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CECB2A-7AE4-5C5B-BFD8-7D34CA52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610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551AB-BCA6-228A-11D4-54226B62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963D0B-3A0A-52E5-535B-5EEF689B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80C0DB-6D7B-5B36-6294-5ECC7A1C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CFD3AE-380E-E441-B031-D251FA9C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550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9CE3A3-A9B4-12C9-CE39-51D7095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FCC8C8-E0CE-C4C3-90A4-31B1248F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F98B1-6DE0-7834-129C-247FECB5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4449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70E11-0325-951D-CFEA-C4440DD1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01F44-D214-6FA7-9293-BFD5BB3EB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00E9DD-A08C-826B-B89E-6FDED4674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F8AB93-3B90-1838-838B-34C9F23C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5D8B0-C08B-6D0E-BF3A-C4B88CD1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7B2C1E-0635-30DA-52A9-FCBFEFF6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2840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1DB1D-BAD5-9931-47F9-6D46B7BA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86B809-C9E8-2000-5345-819F06DA1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3AC2AB-CFCC-7246-84E9-393699AB0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8352C-D98C-A15E-6FA1-17396D57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67578-5922-997E-7443-D3594D39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2716F0-9EB4-5AC5-422D-FF849499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291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F3431-6AE2-C21D-7539-5252998B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E95DEE-9BBA-657F-4F52-239BD2A4A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D3993-A85F-BCF6-D3AF-306D223C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BA9B46-D8DC-3C91-34ED-BB167B36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3DEEE-0B1E-E676-8B1A-85F1391F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818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7FFD01-87EE-BAA9-3979-20107413FF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F57F28-07C7-3E27-A2BC-8C9E73065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9AC7C9-2E54-2EF7-DA5E-E1942B5B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43F5-91AE-4C2E-B14E-654D0F4B6754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87299-1947-1400-ACEE-5D598E20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67608-56C9-D12B-F42C-C0EA8D4C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DCE4-1DA3-43B9-A5C6-75DB4BF0D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1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DBF24-CC96-C27D-7834-BD6D06A7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F670AC-3187-286E-E92F-038800C79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34B134-0CD3-E2DA-D369-D1CA09F98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7D2F91-1941-0867-F9EB-7079F3EE8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02E0E0-53AC-3EEE-D383-57640CFC36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A0234D-0648-0E2B-142A-736C3D02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C6421A-CBA1-FAA8-C9C7-A6E6458E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522C80-788B-31D5-900F-E3F93052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82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2E978-D94C-547F-9EC3-263AC1AE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C30220-5A59-7E2E-114F-D5E8F46B9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84479A-F8A7-A86F-4520-EC38214A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D80730-441F-8A6F-7DFA-D6DC7E48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93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ED77BE-09F0-7F4A-EA91-DD296823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99913D-3DCF-BFAA-3ECC-FAE4CA35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B33C38-07E5-4C18-0796-1919C240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5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2B4D4-C14D-3081-7ECB-B27EB7BAC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F2FA5-0549-E6F5-9AC6-027310B91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CF65D9-1C3F-04FD-9740-080BE8318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5F2E44-6D83-59F9-3031-44994FF32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D0426-E633-2B1E-7A17-425CF668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83DBC6-422F-76FF-162B-CB76360D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2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D0D6D-4493-D83B-ECCF-B4B6853AF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6D598E-23C7-2ABC-92E1-26A1146DB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CC24B-183E-47AC-94B8-D36A1F2F4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D85A50-A30C-1343-CC20-29C106F06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E78FB9-BBB0-3088-2CAD-73549CE6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2E7101-CE7C-C4CB-692B-39F5D783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01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44D29B-4C3F-AAD7-50D1-17DC5CC2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63A72B-952A-82E8-9F2E-8D9A0B9D7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F198F-039B-DF9D-4FFD-5263E4D37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41B158-03EE-4C7F-A4D4-94CA410DFA6F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3C2997-35AD-DCF7-C0FE-F4EFE5860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A2AB7-271D-91E1-D939-E9269E1CE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A5DEF5-8BD5-449C-A495-4C49295EE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17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FE7A9D4-2312-4C80-955C-3A7FA2F8832A}" type="datetimeFigureOut">
              <a:rPr lang="ko-KR" altLang="en-US" smtClean="0"/>
              <a:pPr/>
              <a:t>2025-02-27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5595EC94-8EAF-486A-983B-99B1085AE8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71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FE7A9D4-2312-4C80-955C-3A7FA2F8832A}" type="datetimeFigureOut">
              <a:rPr lang="ko-KR" altLang="en-US" smtClean="0"/>
              <a:pPr/>
              <a:t>2025-02-27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5595EC94-8EAF-486A-983B-99B1085AE8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6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A24D19-DFC3-36D5-4AAB-E916FDBE8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507E9F-9ECC-E061-8788-1F9991D5D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7DA742-C1B6-C681-853C-1930A6F56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B71D43F5-91AE-4C2E-B14E-654D0F4B6754}" type="datetimeFigureOut">
              <a:rPr lang="ko-KR" altLang="en-US" smtClean="0"/>
              <a:pPr/>
              <a:t>2025-02-27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C9B12-8460-D5C0-93DA-CCCBAC8DE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96044C-04D2-8B9B-DBD8-635CE173C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6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mqmsmrm@naver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.png"/><Relationship Id="rId5" Type="http://schemas.openxmlformats.org/officeDocument/2006/relationships/hyperlink" Target="https://steamdb.info/app/2507950/charts/#max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2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무기, 소총, 액션 영화, 액션 어드벤처 게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2BA2AFA-4D0E-4874-301A-2111A3335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E8EBD6-B82D-C4B9-332D-271732545330}"/>
              </a:ext>
            </a:extLst>
          </p:cNvPr>
          <p:cNvSpPr/>
          <p:nvPr/>
        </p:nvSpPr>
        <p:spPr>
          <a:xfrm>
            <a:off x="0" y="0"/>
            <a:ext cx="6096000" cy="68567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0"/>
                  <a:lumMod val="6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DBBD0A-1891-3B6A-2891-85DD9EE0C7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1283"/>
            <a:ext cx="4531954" cy="6856717"/>
            <a:chOff x="0" y="-1283"/>
            <a:chExt cx="4531954" cy="685671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585843-F98B-786D-C32E-940E1D6D0D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283"/>
              <a:ext cx="4531954" cy="685671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4BF945-E783-406F-74E4-03C856CBD7F4}"/>
                </a:ext>
              </a:extLst>
            </p:cNvPr>
            <p:cNvSpPr>
              <a:spLocks/>
            </p:cNvSpPr>
            <p:nvPr/>
          </p:nvSpPr>
          <p:spPr>
            <a:xfrm>
              <a:off x="93441" y="86769"/>
              <a:ext cx="4345069" cy="6681126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25069A-C2F9-72A3-1257-21234E7D2DCA}"/>
              </a:ext>
            </a:extLst>
          </p:cNvPr>
          <p:cNvSpPr txBox="1"/>
          <p:nvPr/>
        </p:nvSpPr>
        <p:spPr>
          <a:xfrm>
            <a:off x="93441" y="1372236"/>
            <a:ext cx="435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/>
              <a:t>델타포스</a:t>
            </a:r>
            <a:r>
              <a:rPr lang="ko-KR" altLang="en-US" sz="2800" dirty="0"/>
              <a:t> 모드 제안서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398629-EFAF-0D49-BFFC-4FD295E89051}"/>
              </a:ext>
            </a:extLst>
          </p:cNvPr>
          <p:cNvSpPr txBox="1"/>
          <p:nvPr/>
        </p:nvSpPr>
        <p:spPr>
          <a:xfrm>
            <a:off x="61738" y="1981632"/>
            <a:ext cx="434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부제 </a:t>
            </a:r>
            <a:r>
              <a:rPr lang="en-US" altLang="ko-KR" dirty="0"/>
              <a:t>– PVP </a:t>
            </a:r>
            <a:r>
              <a:rPr lang="ko-KR" altLang="en-US" dirty="0"/>
              <a:t>창작 모드 </a:t>
            </a:r>
            <a:r>
              <a:rPr lang="en-US" altLang="ko-KR" dirty="0"/>
              <a:t>‘</a:t>
            </a:r>
            <a:r>
              <a:rPr lang="ko-KR" altLang="en-US" dirty="0"/>
              <a:t>쟁탈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E02C4CC-9E47-83BE-ECD6-070AD4190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16287"/>
              </p:ext>
            </p:extLst>
          </p:nvPr>
        </p:nvGraphicFramePr>
        <p:xfrm>
          <a:off x="303688" y="5440394"/>
          <a:ext cx="3861170" cy="1032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807">
                  <a:extLst>
                    <a:ext uri="{9D8B030D-6E8A-4147-A177-3AD203B41FA5}">
                      <a16:colId xmlns:a16="http://schemas.microsoft.com/office/drawing/2014/main" val="1004948974"/>
                    </a:ext>
                  </a:extLst>
                </a:gridCol>
                <a:gridCol w="2883363">
                  <a:extLst>
                    <a:ext uri="{9D8B030D-6E8A-4147-A177-3AD203B41FA5}">
                      <a16:colId xmlns:a16="http://schemas.microsoft.com/office/drawing/2014/main" val="1824401019"/>
                    </a:ext>
                  </a:extLst>
                </a:gridCol>
              </a:tblGrid>
              <a:tr h="3441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서민석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935843"/>
                  </a:ext>
                </a:extLst>
              </a:tr>
              <a:tr h="3441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hlinkClick r:id="rId3"/>
                        </a:rPr>
                        <a:t>tmqmsmrm@naver.com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70638"/>
                  </a:ext>
                </a:extLst>
              </a:tr>
              <a:tr h="3441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연락처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01067413586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79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80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540350-2A2A-9F99-506B-A3B6DC6D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3668AB0-EBB2-18F7-BFD0-0ED91872CB2F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468C92-FA13-97FA-31A9-9CA5588F5F7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5C6B8-9591-C889-534B-F88B6CAA685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BCA63-9C5E-B730-677E-F54FF8B36A06}"/>
              </a:ext>
            </a:extLst>
          </p:cNvPr>
          <p:cNvSpPr txBox="1"/>
          <p:nvPr/>
        </p:nvSpPr>
        <p:spPr>
          <a:xfrm>
            <a:off x="10933681" y="273107"/>
            <a:ext cx="119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7D5F99-311F-23E6-3C1C-15E7B0C78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13" y="2552695"/>
            <a:ext cx="5469187" cy="30754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B1FABB-7B0E-712C-A604-F53B9EC81860}"/>
              </a:ext>
            </a:extLst>
          </p:cNvPr>
          <p:cNvSpPr/>
          <p:nvPr/>
        </p:nvSpPr>
        <p:spPr>
          <a:xfrm>
            <a:off x="839755" y="3013789"/>
            <a:ext cx="1240972" cy="22630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206B37-7916-3F5B-7C92-F39C84BA2572}"/>
              </a:ext>
            </a:extLst>
          </p:cNvPr>
          <p:cNvSpPr/>
          <p:nvPr/>
        </p:nvSpPr>
        <p:spPr>
          <a:xfrm>
            <a:off x="2120434" y="3013789"/>
            <a:ext cx="1240972" cy="22630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77AD00-1B90-F496-6456-7A670ADEF30B}"/>
              </a:ext>
            </a:extLst>
          </p:cNvPr>
          <p:cNvSpPr/>
          <p:nvPr/>
        </p:nvSpPr>
        <p:spPr>
          <a:xfrm>
            <a:off x="3361406" y="3013789"/>
            <a:ext cx="2526210" cy="11150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43A923-EE0E-991F-1EC4-4883F8D7F3F7}"/>
              </a:ext>
            </a:extLst>
          </p:cNvPr>
          <p:cNvSpPr/>
          <p:nvPr/>
        </p:nvSpPr>
        <p:spPr>
          <a:xfrm>
            <a:off x="3361406" y="4128796"/>
            <a:ext cx="1240972" cy="11480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D76BAD-395C-E016-83B7-437AEFF36037}"/>
              </a:ext>
            </a:extLst>
          </p:cNvPr>
          <p:cNvSpPr/>
          <p:nvPr/>
        </p:nvSpPr>
        <p:spPr>
          <a:xfrm>
            <a:off x="822613" y="3009900"/>
            <a:ext cx="390525" cy="4191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E96F07-7F5F-4D94-D89B-D31FFB7DB94C}"/>
              </a:ext>
            </a:extLst>
          </p:cNvPr>
          <p:cNvSpPr/>
          <p:nvPr/>
        </p:nvSpPr>
        <p:spPr>
          <a:xfrm>
            <a:off x="2103831" y="3009900"/>
            <a:ext cx="390525" cy="4191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2F25B1-0346-6F24-1D38-CB452547E84A}"/>
              </a:ext>
            </a:extLst>
          </p:cNvPr>
          <p:cNvSpPr/>
          <p:nvPr/>
        </p:nvSpPr>
        <p:spPr>
          <a:xfrm>
            <a:off x="3361945" y="3009900"/>
            <a:ext cx="390525" cy="4191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2B1C12-9F47-140B-80B2-C27AD08F4DC3}"/>
              </a:ext>
            </a:extLst>
          </p:cNvPr>
          <p:cNvSpPr/>
          <p:nvPr/>
        </p:nvSpPr>
        <p:spPr>
          <a:xfrm>
            <a:off x="3361945" y="4145320"/>
            <a:ext cx="390525" cy="4191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1EAEED-BF1A-0ED9-8EF7-431217B14E46}"/>
              </a:ext>
            </a:extLst>
          </p:cNvPr>
          <p:cNvSpPr txBox="1"/>
          <p:nvPr/>
        </p:nvSpPr>
        <p:spPr>
          <a:xfrm>
            <a:off x="6201747" y="1534184"/>
            <a:ext cx="5602903" cy="4762779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공격 및 방어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명칭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공격 및 방어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설명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승리 조건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 측은 증원이 제한되며 모든 점령 구역을 확보해야 승리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방어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모든 구역 중 하나의 구역이라도 방어 또는 공격팀의 티켓을 모두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소진시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승리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점령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명칭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공격 및 방어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설명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거점을 적보다 더 많이 점령하면서 일정 점수를 먼저 도달하면 승리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이벤트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명칭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이벤트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설명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전면전 모드를 기반으로 다양한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포위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탈취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게임 모드를 로테이션 제공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훈련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명칭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공격 및 방어 훈련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설명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AI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와 실전 훈련을 하며 탈것 운전 기술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스킬 숙련도를 향상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341E74-F3EA-B758-1CB7-D8790F1335F9}"/>
              </a:ext>
            </a:extLst>
          </p:cNvPr>
          <p:cNvSpPr txBox="1"/>
          <p:nvPr/>
        </p:nvSpPr>
        <p:spPr>
          <a:xfrm>
            <a:off x="499766" y="1066437"/>
            <a:ext cx="69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2.2</a:t>
            </a:r>
            <a:r>
              <a:rPr lang="ko-KR" altLang="en-US" b="1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전면전 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(Warfare) – 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모드 설명</a:t>
            </a:r>
            <a:endParaRPr kumimoji="0" lang="ko-KR" altLang="en-US" sz="1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48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CDBA3-F1AD-C2F7-B8D2-3311EC3DA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ECC7A6D-F008-10A4-9BEF-65FF39394DB1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F6549C-3C67-8032-3DC4-E5436A613A6C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0A77E-31D0-D353-B02C-23494A769F35}"/>
              </a:ext>
            </a:extLst>
          </p:cNvPr>
          <p:cNvSpPr txBox="1"/>
          <p:nvPr/>
        </p:nvSpPr>
        <p:spPr>
          <a:xfrm>
            <a:off x="499766" y="1066437"/>
            <a:ext cx="69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2.2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전면전 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(Warfare) – 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대규모 팀 기반 전투 모드</a:t>
            </a:r>
            <a:endParaRPr kumimoji="0" lang="ko-KR" altLang="en-US" sz="1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C96734-64B4-0BE6-56F3-7015347D2A66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C3ADA7-165F-E46A-7F6C-3F0F49AEA47A}"/>
              </a:ext>
            </a:extLst>
          </p:cNvPr>
          <p:cNvSpPr txBox="1"/>
          <p:nvPr/>
        </p:nvSpPr>
        <p:spPr>
          <a:xfrm>
            <a:off x="499765" y="1766284"/>
            <a:ext cx="5596235" cy="2950744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승리 목표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공격팀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승리조건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거점을 확보하고 유지하며 전장을 지배하는 팀이 승리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대규모 협력 전투를 통해 전장의 흐름을 제어하는 전술적 플레이 유도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개별 기량과 팀워크를 모두 활용한 전투 경험 제공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수비팀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승리 조건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점수를 먼저 획득한 팀 승리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내 모든 거점 점령 시 즉시 승리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적 팀의 병력 티켓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(Ticket)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으로 만들면 승리 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17F602-4397-892C-9119-02A9AB563BDD}"/>
              </a:ext>
            </a:extLst>
          </p:cNvPr>
          <p:cNvGrpSpPr/>
          <p:nvPr/>
        </p:nvGrpSpPr>
        <p:grpSpPr>
          <a:xfrm>
            <a:off x="6531684" y="1766284"/>
            <a:ext cx="5160551" cy="3493502"/>
            <a:chOff x="6531684" y="1766284"/>
            <a:chExt cx="5160551" cy="3493502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060A79E-F3CB-6DB7-0434-2C2B45381617}"/>
                </a:ext>
              </a:extLst>
            </p:cNvPr>
            <p:cNvSpPr/>
            <p:nvPr/>
          </p:nvSpPr>
          <p:spPr>
            <a:xfrm>
              <a:off x="8489135" y="2968680"/>
              <a:ext cx="1245650" cy="1112187"/>
            </a:xfrm>
            <a:custGeom>
              <a:avLst/>
              <a:gdLst>
                <a:gd name="connsiteX0" fmla="*/ 178241 w 1245650"/>
                <a:gd name="connsiteY0" fmla="*/ 204 h 1112187"/>
                <a:gd name="connsiteX1" fmla="*/ 1067991 w 1245650"/>
                <a:gd name="connsiteY1" fmla="*/ 204 h 1112187"/>
                <a:gd name="connsiteX2" fmla="*/ 1245941 w 1245650"/>
                <a:gd name="connsiteY2" fmla="*/ 178154 h 1112187"/>
                <a:gd name="connsiteX3" fmla="*/ 1245941 w 1245650"/>
                <a:gd name="connsiteY3" fmla="*/ 934442 h 1112187"/>
                <a:gd name="connsiteX4" fmla="*/ 1067991 w 1245650"/>
                <a:gd name="connsiteY4" fmla="*/ 1112392 h 1112187"/>
                <a:gd name="connsiteX5" fmla="*/ 178241 w 1245650"/>
                <a:gd name="connsiteY5" fmla="*/ 1112392 h 1112187"/>
                <a:gd name="connsiteX6" fmla="*/ 291 w 1245650"/>
                <a:gd name="connsiteY6" fmla="*/ 934442 h 1112187"/>
                <a:gd name="connsiteX7" fmla="*/ 291 w 1245650"/>
                <a:gd name="connsiteY7" fmla="*/ 178154 h 1112187"/>
                <a:gd name="connsiteX8" fmla="*/ 178241 w 1245650"/>
                <a:gd name="connsiteY8" fmla="*/ 204 h 11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650" h="1112187">
                  <a:moveTo>
                    <a:pt x="178241" y="204"/>
                  </a:moveTo>
                  <a:lnTo>
                    <a:pt x="1067991" y="204"/>
                  </a:lnTo>
                  <a:cubicBezTo>
                    <a:pt x="1067991" y="204"/>
                    <a:pt x="1245941" y="204"/>
                    <a:pt x="1245941" y="178154"/>
                  </a:cubicBezTo>
                  <a:lnTo>
                    <a:pt x="1245941" y="934442"/>
                  </a:lnTo>
                  <a:cubicBezTo>
                    <a:pt x="1245941" y="934442"/>
                    <a:pt x="1245941" y="1112392"/>
                    <a:pt x="1067991" y="1112392"/>
                  </a:cubicBezTo>
                  <a:lnTo>
                    <a:pt x="178241" y="1112392"/>
                  </a:lnTo>
                  <a:cubicBezTo>
                    <a:pt x="178241" y="1112392"/>
                    <a:pt x="291" y="1112392"/>
                    <a:pt x="291" y="934442"/>
                  </a:cubicBezTo>
                  <a:lnTo>
                    <a:pt x="291" y="178154"/>
                  </a:lnTo>
                  <a:cubicBezTo>
                    <a:pt x="291" y="178154"/>
                    <a:pt x="291" y="204"/>
                    <a:pt x="178241" y="204"/>
                  </a:cubicBezTo>
                </a:path>
              </a:pathLst>
            </a:custGeom>
            <a:solidFill>
              <a:srgbClr val="F5F5F5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BED492A-7AB2-965A-FAF1-AE0AE5F542FD}"/>
                </a:ext>
              </a:extLst>
            </p:cNvPr>
            <p:cNvSpPr/>
            <p:nvPr/>
          </p:nvSpPr>
          <p:spPr>
            <a:xfrm>
              <a:off x="7999772" y="4859399"/>
              <a:ext cx="2224375" cy="400387"/>
            </a:xfrm>
            <a:custGeom>
              <a:avLst/>
              <a:gdLst>
                <a:gd name="connsiteX0" fmla="*/ 89200 w 2224375"/>
                <a:gd name="connsiteY0" fmla="*/ 459 h 400387"/>
                <a:gd name="connsiteX1" fmla="*/ 2135626 w 2224375"/>
                <a:gd name="connsiteY1" fmla="*/ 459 h 400387"/>
                <a:gd name="connsiteX2" fmla="*/ 2224601 w 2224375"/>
                <a:gd name="connsiteY2" fmla="*/ 89434 h 400387"/>
                <a:gd name="connsiteX3" fmla="*/ 2224601 w 2224375"/>
                <a:gd name="connsiteY3" fmla="*/ 311872 h 400387"/>
                <a:gd name="connsiteX4" fmla="*/ 2135626 w 2224375"/>
                <a:gd name="connsiteY4" fmla="*/ 400847 h 400387"/>
                <a:gd name="connsiteX5" fmla="*/ 89200 w 2224375"/>
                <a:gd name="connsiteY5" fmla="*/ 400847 h 400387"/>
                <a:gd name="connsiteX6" fmla="*/ 225 w 2224375"/>
                <a:gd name="connsiteY6" fmla="*/ 311872 h 400387"/>
                <a:gd name="connsiteX7" fmla="*/ 225 w 2224375"/>
                <a:gd name="connsiteY7" fmla="*/ 89434 h 400387"/>
                <a:gd name="connsiteX8" fmla="*/ 89200 w 2224375"/>
                <a:gd name="connsiteY8" fmla="*/ 459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4375" h="400387">
                  <a:moveTo>
                    <a:pt x="89200" y="459"/>
                  </a:moveTo>
                  <a:lnTo>
                    <a:pt x="2135626" y="459"/>
                  </a:lnTo>
                  <a:cubicBezTo>
                    <a:pt x="2135626" y="459"/>
                    <a:pt x="2224601" y="459"/>
                    <a:pt x="2224601" y="89434"/>
                  </a:cubicBezTo>
                  <a:lnTo>
                    <a:pt x="2224601" y="311872"/>
                  </a:lnTo>
                  <a:cubicBezTo>
                    <a:pt x="2224601" y="311872"/>
                    <a:pt x="2224601" y="400847"/>
                    <a:pt x="2135626" y="400847"/>
                  </a:cubicBezTo>
                  <a:lnTo>
                    <a:pt x="89200" y="400847"/>
                  </a:lnTo>
                  <a:cubicBezTo>
                    <a:pt x="89200" y="400847"/>
                    <a:pt x="225" y="400847"/>
                    <a:pt x="225" y="311872"/>
                  </a:cubicBezTo>
                  <a:lnTo>
                    <a:pt x="225" y="89434"/>
                  </a:lnTo>
                  <a:cubicBezTo>
                    <a:pt x="225" y="89434"/>
                    <a:pt x="225" y="459"/>
                    <a:pt x="89200" y="459"/>
                  </a:cubicBezTo>
                </a:path>
              </a:pathLst>
            </a:custGeom>
            <a:solidFill>
              <a:srgbClr val="FFECEB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31417F0-3B22-66A0-1B9D-5F740C30F72F}"/>
                </a:ext>
              </a:extLst>
            </p:cNvPr>
            <p:cNvSpPr/>
            <p:nvPr/>
          </p:nvSpPr>
          <p:spPr>
            <a:xfrm>
              <a:off x="6531684" y="2368098"/>
              <a:ext cx="1601550" cy="400387"/>
            </a:xfrm>
            <a:custGeom>
              <a:avLst/>
              <a:gdLst>
                <a:gd name="connsiteX0" fmla="*/ 89002 w 1601550"/>
                <a:gd name="connsiteY0" fmla="*/ 123 h 400387"/>
                <a:gd name="connsiteX1" fmla="*/ 1512603 w 1601550"/>
                <a:gd name="connsiteY1" fmla="*/ 123 h 400387"/>
                <a:gd name="connsiteX2" fmla="*/ 1601578 w 1601550"/>
                <a:gd name="connsiteY2" fmla="*/ 89098 h 400387"/>
                <a:gd name="connsiteX3" fmla="*/ 1601578 w 1601550"/>
                <a:gd name="connsiteY3" fmla="*/ 311536 h 400387"/>
                <a:gd name="connsiteX4" fmla="*/ 1512603 w 1601550"/>
                <a:gd name="connsiteY4" fmla="*/ 400511 h 400387"/>
                <a:gd name="connsiteX5" fmla="*/ 89002 w 1601550"/>
                <a:gd name="connsiteY5" fmla="*/ 400511 h 400387"/>
                <a:gd name="connsiteX6" fmla="*/ 27 w 1601550"/>
                <a:gd name="connsiteY6" fmla="*/ 311536 h 400387"/>
                <a:gd name="connsiteX7" fmla="*/ 27 w 1601550"/>
                <a:gd name="connsiteY7" fmla="*/ 89098 h 400387"/>
                <a:gd name="connsiteX8" fmla="*/ 89002 w 1601550"/>
                <a:gd name="connsiteY8" fmla="*/ 123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002" y="123"/>
                  </a:moveTo>
                  <a:lnTo>
                    <a:pt x="1512603" y="123"/>
                  </a:lnTo>
                  <a:cubicBezTo>
                    <a:pt x="1512603" y="123"/>
                    <a:pt x="1601578" y="123"/>
                    <a:pt x="1601578" y="89098"/>
                  </a:cubicBezTo>
                  <a:lnTo>
                    <a:pt x="1601578" y="311536"/>
                  </a:lnTo>
                  <a:cubicBezTo>
                    <a:pt x="1601578" y="311536"/>
                    <a:pt x="1601578" y="400511"/>
                    <a:pt x="1512603" y="400511"/>
                  </a:cubicBezTo>
                  <a:lnTo>
                    <a:pt x="89002" y="400511"/>
                  </a:lnTo>
                  <a:cubicBezTo>
                    <a:pt x="89002" y="400511"/>
                    <a:pt x="27" y="400511"/>
                    <a:pt x="27" y="311536"/>
                  </a:cubicBezTo>
                  <a:lnTo>
                    <a:pt x="27" y="89098"/>
                  </a:lnTo>
                  <a:cubicBezTo>
                    <a:pt x="27" y="89098"/>
                    <a:pt x="27" y="123"/>
                    <a:pt x="89002" y="123"/>
                  </a:cubicBezTo>
                </a:path>
              </a:pathLst>
            </a:custGeom>
            <a:solidFill>
              <a:srgbClr val="FFEBF7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7654012-CF42-9E5F-5F8E-3FB42B136D9D}"/>
                </a:ext>
              </a:extLst>
            </p:cNvPr>
            <p:cNvSpPr/>
            <p:nvPr/>
          </p:nvSpPr>
          <p:spPr>
            <a:xfrm>
              <a:off x="10090685" y="2368098"/>
              <a:ext cx="1601550" cy="400387"/>
            </a:xfrm>
            <a:custGeom>
              <a:avLst/>
              <a:gdLst>
                <a:gd name="connsiteX0" fmla="*/ 89482 w 1601550"/>
                <a:gd name="connsiteY0" fmla="*/ 123 h 400387"/>
                <a:gd name="connsiteX1" fmla="*/ 1513083 w 1601550"/>
                <a:gd name="connsiteY1" fmla="*/ 123 h 400387"/>
                <a:gd name="connsiteX2" fmla="*/ 1602058 w 1601550"/>
                <a:gd name="connsiteY2" fmla="*/ 89098 h 400387"/>
                <a:gd name="connsiteX3" fmla="*/ 1602058 w 1601550"/>
                <a:gd name="connsiteY3" fmla="*/ 311536 h 400387"/>
                <a:gd name="connsiteX4" fmla="*/ 1513083 w 1601550"/>
                <a:gd name="connsiteY4" fmla="*/ 400511 h 400387"/>
                <a:gd name="connsiteX5" fmla="*/ 89482 w 1601550"/>
                <a:gd name="connsiteY5" fmla="*/ 400511 h 400387"/>
                <a:gd name="connsiteX6" fmla="*/ 507 w 1601550"/>
                <a:gd name="connsiteY6" fmla="*/ 311536 h 400387"/>
                <a:gd name="connsiteX7" fmla="*/ 507 w 1601550"/>
                <a:gd name="connsiteY7" fmla="*/ 89098 h 400387"/>
                <a:gd name="connsiteX8" fmla="*/ 89482 w 1601550"/>
                <a:gd name="connsiteY8" fmla="*/ 123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482" y="123"/>
                  </a:moveTo>
                  <a:lnTo>
                    <a:pt x="1513083" y="123"/>
                  </a:lnTo>
                  <a:cubicBezTo>
                    <a:pt x="1513083" y="123"/>
                    <a:pt x="1602058" y="123"/>
                    <a:pt x="1602058" y="89098"/>
                  </a:cubicBezTo>
                  <a:lnTo>
                    <a:pt x="1602058" y="311536"/>
                  </a:lnTo>
                  <a:cubicBezTo>
                    <a:pt x="1602058" y="311536"/>
                    <a:pt x="1602058" y="400511"/>
                    <a:pt x="1513083" y="400511"/>
                  </a:cubicBezTo>
                  <a:lnTo>
                    <a:pt x="89482" y="400511"/>
                  </a:lnTo>
                  <a:cubicBezTo>
                    <a:pt x="89482" y="400511"/>
                    <a:pt x="507" y="400511"/>
                    <a:pt x="507" y="311536"/>
                  </a:cubicBezTo>
                  <a:lnTo>
                    <a:pt x="507" y="89098"/>
                  </a:lnTo>
                  <a:cubicBezTo>
                    <a:pt x="507" y="89098"/>
                    <a:pt x="507" y="123"/>
                    <a:pt x="89482" y="123"/>
                  </a:cubicBezTo>
                </a:path>
              </a:pathLst>
            </a:custGeom>
            <a:solidFill>
              <a:srgbClr val="EDF4FF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A8F787E-4E22-7418-03B7-05D33D65F83B}"/>
                </a:ext>
              </a:extLst>
            </p:cNvPr>
            <p:cNvSpPr/>
            <p:nvPr/>
          </p:nvSpPr>
          <p:spPr>
            <a:xfrm>
              <a:off x="10090685" y="3747211"/>
              <a:ext cx="1601550" cy="400387"/>
            </a:xfrm>
            <a:custGeom>
              <a:avLst/>
              <a:gdLst>
                <a:gd name="connsiteX0" fmla="*/ 89482 w 1601550"/>
                <a:gd name="connsiteY0" fmla="*/ 309 h 400387"/>
                <a:gd name="connsiteX1" fmla="*/ 1513083 w 1601550"/>
                <a:gd name="connsiteY1" fmla="*/ 309 h 400387"/>
                <a:gd name="connsiteX2" fmla="*/ 1602058 w 1601550"/>
                <a:gd name="connsiteY2" fmla="*/ 89284 h 400387"/>
                <a:gd name="connsiteX3" fmla="*/ 1602058 w 1601550"/>
                <a:gd name="connsiteY3" fmla="*/ 311722 h 400387"/>
                <a:gd name="connsiteX4" fmla="*/ 1513083 w 1601550"/>
                <a:gd name="connsiteY4" fmla="*/ 400697 h 400387"/>
                <a:gd name="connsiteX5" fmla="*/ 89482 w 1601550"/>
                <a:gd name="connsiteY5" fmla="*/ 400697 h 400387"/>
                <a:gd name="connsiteX6" fmla="*/ 507 w 1601550"/>
                <a:gd name="connsiteY6" fmla="*/ 311722 h 400387"/>
                <a:gd name="connsiteX7" fmla="*/ 507 w 1601550"/>
                <a:gd name="connsiteY7" fmla="*/ 89284 h 400387"/>
                <a:gd name="connsiteX8" fmla="*/ 89482 w 1601550"/>
                <a:gd name="connsiteY8" fmla="*/ 309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482" y="309"/>
                  </a:moveTo>
                  <a:lnTo>
                    <a:pt x="1513083" y="309"/>
                  </a:lnTo>
                  <a:cubicBezTo>
                    <a:pt x="1513083" y="309"/>
                    <a:pt x="1602058" y="309"/>
                    <a:pt x="1602058" y="89284"/>
                  </a:cubicBezTo>
                  <a:lnTo>
                    <a:pt x="1602058" y="311722"/>
                  </a:lnTo>
                  <a:cubicBezTo>
                    <a:pt x="1602058" y="311722"/>
                    <a:pt x="1602058" y="400697"/>
                    <a:pt x="1513083" y="400697"/>
                  </a:cubicBezTo>
                  <a:lnTo>
                    <a:pt x="89482" y="400697"/>
                  </a:lnTo>
                  <a:cubicBezTo>
                    <a:pt x="89482" y="400697"/>
                    <a:pt x="507" y="400697"/>
                    <a:pt x="507" y="311722"/>
                  </a:cubicBezTo>
                  <a:lnTo>
                    <a:pt x="507" y="89284"/>
                  </a:lnTo>
                  <a:cubicBezTo>
                    <a:pt x="507" y="89284"/>
                    <a:pt x="507" y="309"/>
                    <a:pt x="89482" y="309"/>
                  </a:cubicBezTo>
                </a:path>
              </a:pathLst>
            </a:custGeom>
            <a:solidFill>
              <a:srgbClr val="FAF0FF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34ABE71-098E-4318-49C1-8696C7A15F91}"/>
                </a:ext>
              </a:extLst>
            </p:cNvPr>
            <p:cNvSpPr/>
            <p:nvPr/>
          </p:nvSpPr>
          <p:spPr>
            <a:xfrm>
              <a:off x="6976559" y="4014136"/>
              <a:ext cx="1156675" cy="400387"/>
            </a:xfrm>
            <a:custGeom>
              <a:avLst/>
              <a:gdLst>
                <a:gd name="connsiteX0" fmla="*/ 89062 w 1156675"/>
                <a:gd name="connsiteY0" fmla="*/ 345 h 400387"/>
                <a:gd name="connsiteX1" fmla="*/ 1067787 w 1156675"/>
                <a:gd name="connsiteY1" fmla="*/ 345 h 400387"/>
                <a:gd name="connsiteX2" fmla="*/ 1156762 w 1156675"/>
                <a:gd name="connsiteY2" fmla="*/ 89320 h 400387"/>
                <a:gd name="connsiteX3" fmla="*/ 1156762 w 1156675"/>
                <a:gd name="connsiteY3" fmla="*/ 311758 h 400387"/>
                <a:gd name="connsiteX4" fmla="*/ 1067787 w 1156675"/>
                <a:gd name="connsiteY4" fmla="*/ 400733 h 400387"/>
                <a:gd name="connsiteX5" fmla="*/ 89062 w 1156675"/>
                <a:gd name="connsiteY5" fmla="*/ 400733 h 400387"/>
                <a:gd name="connsiteX6" fmla="*/ 87 w 1156675"/>
                <a:gd name="connsiteY6" fmla="*/ 311758 h 400387"/>
                <a:gd name="connsiteX7" fmla="*/ 87 w 1156675"/>
                <a:gd name="connsiteY7" fmla="*/ 89320 h 400387"/>
                <a:gd name="connsiteX8" fmla="*/ 89062 w 1156675"/>
                <a:gd name="connsiteY8" fmla="*/ 345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6675" h="400387">
                  <a:moveTo>
                    <a:pt x="89062" y="345"/>
                  </a:moveTo>
                  <a:lnTo>
                    <a:pt x="1067787" y="345"/>
                  </a:lnTo>
                  <a:cubicBezTo>
                    <a:pt x="1067787" y="345"/>
                    <a:pt x="1156762" y="345"/>
                    <a:pt x="1156762" y="89320"/>
                  </a:cubicBezTo>
                  <a:lnTo>
                    <a:pt x="1156762" y="311758"/>
                  </a:lnTo>
                  <a:cubicBezTo>
                    <a:pt x="1156762" y="311758"/>
                    <a:pt x="1156762" y="400733"/>
                    <a:pt x="1067787" y="400733"/>
                  </a:cubicBezTo>
                  <a:lnTo>
                    <a:pt x="89062" y="400733"/>
                  </a:lnTo>
                  <a:cubicBezTo>
                    <a:pt x="89062" y="400733"/>
                    <a:pt x="87" y="400733"/>
                    <a:pt x="87" y="311758"/>
                  </a:cubicBezTo>
                  <a:lnTo>
                    <a:pt x="87" y="89320"/>
                  </a:lnTo>
                  <a:cubicBezTo>
                    <a:pt x="87" y="89320"/>
                    <a:pt x="87" y="345"/>
                    <a:pt x="89062" y="345"/>
                  </a:cubicBezTo>
                </a:path>
              </a:pathLst>
            </a:custGeom>
            <a:solidFill>
              <a:srgbClr val="F4FFDC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E6BD7A-863F-10F0-FFAF-E7A1CCE94BDE}"/>
                </a:ext>
              </a:extLst>
            </p:cNvPr>
            <p:cNvSpPr txBox="1"/>
            <p:nvPr/>
          </p:nvSpPr>
          <p:spPr>
            <a:xfrm>
              <a:off x="7679147" y="1766284"/>
              <a:ext cx="2787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바탕"/>
                  <a:rtl val="0"/>
                </a:rPr>
                <a:t>대규모</a:t>
              </a:r>
              <a:r>
                <a:rPr kumimoji="0" lang="ko-KR" altLang="en-US" sz="1600" b="0" i="0" u="none" strike="noStrike" kern="120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전투</a:t>
              </a:r>
              <a:r>
                <a:rPr kumimoji="0" lang="ko-KR" altLang="en-US" sz="1600" b="0" i="0" u="none" strike="noStrike" kern="120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모드의</a:t>
              </a:r>
              <a:r>
                <a:rPr kumimoji="0" lang="ko-KR" altLang="en-US" sz="1600" b="0" i="0" u="none" strike="noStrike" kern="120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주요 특징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5D9C08-3949-F1F0-6740-53550A6FB554}"/>
                </a:ext>
              </a:extLst>
            </p:cNvPr>
            <p:cNvSpPr txBox="1"/>
            <p:nvPr/>
          </p:nvSpPr>
          <p:spPr>
            <a:xfrm>
              <a:off x="10377686" y="2470670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4E88E7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바탕"/>
                  <a:rtl val="0"/>
                </a:rPr>
                <a:t>전략적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4E88E7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4E88E7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장비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4E88E7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4E88E7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사용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8F3BF7-61C2-339D-28CA-50B72CD4A8EB}"/>
                </a:ext>
              </a:extLst>
            </p:cNvPr>
            <p:cNvSpPr txBox="1"/>
            <p:nvPr/>
          </p:nvSpPr>
          <p:spPr>
            <a:xfrm>
              <a:off x="6551760" y="2470670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DE58A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바탕"/>
                  <a:rtl val="0"/>
                </a:rPr>
                <a:t>클래스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DE58A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DE58A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기반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DE58A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DE58A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전투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FED9DB-2101-44A0-7E70-A8040A15C754}"/>
                </a:ext>
              </a:extLst>
            </p:cNvPr>
            <p:cNvSpPr txBox="1"/>
            <p:nvPr/>
          </p:nvSpPr>
          <p:spPr>
            <a:xfrm>
              <a:off x="8612940" y="3538370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/>
                  <a:solidFill>
                    <a:srgbClr val="96969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바탕"/>
                  <a:rtl val="0"/>
                </a:rPr>
                <a:t>대규모</a:t>
              </a:r>
              <a:r>
                <a:rPr kumimoji="0" lang="ko-KR" altLang="en-US" sz="1200" b="0" i="0" u="none" strike="noStrike" kern="1200" cap="none" spc="0" normalizeH="0" baseline="0" noProof="0">
                  <a:ln/>
                  <a:solidFill>
                    <a:srgbClr val="96969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>
                  <a:ln/>
                  <a:solidFill>
                    <a:srgbClr val="96969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전투</a:t>
              </a:r>
              <a:r>
                <a:rPr kumimoji="0" lang="ko-KR" altLang="en-US" sz="1200" b="0" i="0" u="none" strike="noStrike" kern="1200" cap="none" spc="0" normalizeH="0" baseline="0" noProof="0">
                  <a:ln/>
                  <a:solidFill>
                    <a:srgbClr val="96969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A62161-3EDD-5EA8-DE03-8484ED1F8AB2}"/>
                </a:ext>
              </a:extLst>
            </p:cNvPr>
            <p:cNvSpPr txBox="1"/>
            <p:nvPr/>
          </p:nvSpPr>
          <p:spPr>
            <a:xfrm>
              <a:off x="8853840" y="3731150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/>
                  <a:solidFill>
                    <a:srgbClr val="96969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바탕"/>
                  <a:rtl val="0"/>
                </a:rPr>
                <a:t>모드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4016AC1-5A01-0956-8141-0290F9A971D0}"/>
                </a:ext>
              </a:extLst>
            </p:cNvPr>
            <p:cNvSpPr txBox="1"/>
            <p:nvPr/>
          </p:nvSpPr>
          <p:spPr>
            <a:xfrm>
              <a:off x="10377686" y="3849783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/>
                  <a:solidFill>
                    <a:srgbClr val="BA5DE5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바탕"/>
                  <a:rtl val="0"/>
                </a:rPr>
                <a:t>거점</a:t>
              </a:r>
              <a:r>
                <a:rPr kumimoji="0" lang="ko-KR" altLang="en-US" sz="1200" b="0" i="0" u="none" strike="noStrike" kern="1200" cap="none" spc="0" normalizeH="0" baseline="0" noProof="0">
                  <a:ln/>
                  <a:solidFill>
                    <a:srgbClr val="BA5DE5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>
                  <a:ln/>
                  <a:solidFill>
                    <a:srgbClr val="BA5DE5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점령</a:t>
              </a:r>
              <a:r>
                <a:rPr kumimoji="0" lang="ko-KR" altLang="en-US" sz="1200" b="0" i="0" u="none" strike="noStrike" kern="1200" cap="none" spc="0" normalizeH="0" baseline="0" noProof="0">
                  <a:ln/>
                  <a:solidFill>
                    <a:srgbClr val="BA5DE5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>
                  <a:ln/>
                  <a:solidFill>
                    <a:srgbClr val="BA5DE5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시스템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9ECCA7-1BEF-4292-A84D-34A15E6C30FE}"/>
                </a:ext>
              </a:extLst>
            </p:cNvPr>
            <p:cNvSpPr txBox="1"/>
            <p:nvPr/>
          </p:nvSpPr>
          <p:spPr>
            <a:xfrm>
              <a:off x="7000099" y="4109233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92BD3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바탕"/>
                  <a:rtl val="0"/>
                </a:rPr>
                <a:t>전장 특징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92BD3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endParaRPr kumimoji="0" lang="ko-KR" altLang="en-US" sz="1200" b="0" i="0" u="none" strike="noStrike" kern="1200" cap="none" spc="0" normalizeH="0" baseline="0" noProof="0" dirty="0">
                <a:ln/>
                <a:solidFill>
                  <a:srgbClr val="92BD39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8A6CCB-8C73-931C-0C6D-6F43F87DBFEF}"/>
                </a:ext>
              </a:extLst>
            </p:cNvPr>
            <p:cNvSpPr txBox="1"/>
            <p:nvPr/>
          </p:nvSpPr>
          <p:spPr>
            <a:xfrm>
              <a:off x="8283139" y="4961971"/>
              <a:ext cx="1941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E55753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바탕"/>
                  <a:rtl val="0"/>
                </a:rPr>
                <a:t>공격과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E55753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E55753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방어의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E55753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E55753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밸런스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E55753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/>
                  <a:solidFill>
                    <a:srgbClr val="E55753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조정</a:t>
              </a: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DEF4F19-7996-B437-D2CA-58726F220F3E}"/>
                </a:ext>
              </a:extLst>
            </p:cNvPr>
            <p:cNvSpPr/>
            <p:nvPr/>
          </p:nvSpPr>
          <p:spPr>
            <a:xfrm>
              <a:off x="8489135" y="2968680"/>
              <a:ext cx="1245650" cy="1112187"/>
            </a:xfrm>
            <a:custGeom>
              <a:avLst/>
              <a:gdLst>
                <a:gd name="connsiteX0" fmla="*/ 178241 w 1245650"/>
                <a:gd name="connsiteY0" fmla="*/ 204 h 1112187"/>
                <a:gd name="connsiteX1" fmla="*/ 1067991 w 1245650"/>
                <a:gd name="connsiteY1" fmla="*/ 204 h 1112187"/>
                <a:gd name="connsiteX2" fmla="*/ 1245941 w 1245650"/>
                <a:gd name="connsiteY2" fmla="*/ 178154 h 1112187"/>
                <a:gd name="connsiteX3" fmla="*/ 1245941 w 1245650"/>
                <a:gd name="connsiteY3" fmla="*/ 934442 h 1112187"/>
                <a:gd name="connsiteX4" fmla="*/ 1067991 w 1245650"/>
                <a:gd name="connsiteY4" fmla="*/ 1112392 h 1112187"/>
                <a:gd name="connsiteX5" fmla="*/ 178241 w 1245650"/>
                <a:gd name="connsiteY5" fmla="*/ 1112392 h 1112187"/>
                <a:gd name="connsiteX6" fmla="*/ 291 w 1245650"/>
                <a:gd name="connsiteY6" fmla="*/ 934442 h 1112187"/>
                <a:gd name="connsiteX7" fmla="*/ 291 w 1245650"/>
                <a:gd name="connsiteY7" fmla="*/ 178154 h 1112187"/>
                <a:gd name="connsiteX8" fmla="*/ 178241 w 1245650"/>
                <a:gd name="connsiteY8" fmla="*/ 204 h 11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650" h="1112187">
                  <a:moveTo>
                    <a:pt x="178241" y="204"/>
                  </a:moveTo>
                  <a:lnTo>
                    <a:pt x="1067991" y="204"/>
                  </a:lnTo>
                  <a:cubicBezTo>
                    <a:pt x="1067991" y="204"/>
                    <a:pt x="1245941" y="204"/>
                    <a:pt x="1245941" y="178154"/>
                  </a:cubicBezTo>
                  <a:lnTo>
                    <a:pt x="1245941" y="934442"/>
                  </a:lnTo>
                  <a:cubicBezTo>
                    <a:pt x="1245941" y="934442"/>
                    <a:pt x="1245941" y="1112392"/>
                    <a:pt x="1067991" y="1112392"/>
                  </a:cubicBezTo>
                  <a:lnTo>
                    <a:pt x="178241" y="1112392"/>
                  </a:lnTo>
                  <a:cubicBezTo>
                    <a:pt x="178241" y="1112392"/>
                    <a:pt x="291" y="1112392"/>
                    <a:pt x="291" y="934442"/>
                  </a:cubicBezTo>
                  <a:lnTo>
                    <a:pt x="291" y="178154"/>
                  </a:lnTo>
                  <a:cubicBezTo>
                    <a:pt x="291" y="178154"/>
                    <a:pt x="291" y="204"/>
                    <a:pt x="178241" y="204"/>
                  </a:cubicBezTo>
                </a:path>
              </a:pathLst>
            </a:custGeom>
            <a:noFill/>
            <a:ln w="14828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3F15B652-A81D-C35A-EAFE-5CBA38548AF3}"/>
                </a:ext>
              </a:extLst>
            </p:cNvPr>
            <p:cNvSpPr/>
            <p:nvPr/>
          </p:nvSpPr>
          <p:spPr>
            <a:xfrm>
              <a:off x="7999772" y="4859399"/>
              <a:ext cx="2224375" cy="400387"/>
            </a:xfrm>
            <a:custGeom>
              <a:avLst/>
              <a:gdLst>
                <a:gd name="connsiteX0" fmla="*/ 89200 w 2224375"/>
                <a:gd name="connsiteY0" fmla="*/ 459 h 400387"/>
                <a:gd name="connsiteX1" fmla="*/ 2135626 w 2224375"/>
                <a:gd name="connsiteY1" fmla="*/ 459 h 400387"/>
                <a:gd name="connsiteX2" fmla="*/ 2224601 w 2224375"/>
                <a:gd name="connsiteY2" fmla="*/ 89434 h 400387"/>
                <a:gd name="connsiteX3" fmla="*/ 2224601 w 2224375"/>
                <a:gd name="connsiteY3" fmla="*/ 311872 h 400387"/>
                <a:gd name="connsiteX4" fmla="*/ 2135626 w 2224375"/>
                <a:gd name="connsiteY4" fmla="*/ 400847 h 400387"/>
                <a:gd name="connsiteX5" fmla="*/ 89200 w 2224375"/>
                <a:gd name="connsiteY5" fmla="*/ 400847 h 400387"/>
                <a:gd name="connsiteX6" fmla="*/ 225 w 2224375"/>
                <a:gd name="connsiteY6" fmla="*/ 311872 h 400387"/>
                <a:gd name="connsiteX7" fmla="*/ 225 w 2224375"/>
                <a:gd name="connsiteY7" fmla="*/ 89434 h 400387"/>
                <a:gd name="connsiteX8" fmla="*/ 89200 w 2224375"/>
                <a:gd name="connsiteY8" fmla="*/ 459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4375" h="400387">
                  <a:moveTo>
                    <a:pt x="89200" y="459"/>
                  </a:moveTo>
                  <a:lnTo>
                    <a:pt x="2135626" y="459"/>
                  </a:lnTo>
                  <a:cubicBezTo>
                    <a:pt x="2135626" y="459"/>
                    <a:pt x="2224601" y="459"/>
                    <a:pt x="2224601" y="89434"/>
                  </a:cubicBezTo>
                  <a:lnTo>
                    <a:pt x="2224601" y="311872"/>
                  </a:lnTo>
                  <a:cubicBezTo>
                    <a:pt x="2224601" y="311872"/>
                    <a:pt x="2224601" y="400847"/>
                    <a:pt x="2135626" y="400847"/>
                  </a:cubicBezTo>
                  <a:lnTo>
                    <a:pt x="89200" y="400847"/>
                  </a:lnTo>
                  <a:cubicBezTo>
                    <a:pt x="89200" y="400847"/>
                    <a:pt x="225" y="400847"/>
                    <a:pt x="225" y="311872"/>
                  </a:cubicBezTo>
                  <a:lnTo>
                    <a:pt x="225" y="89434"/>
                  </a:lnTo>
                  <a:cubicBezTo>
                    <a:pt x="225" y="89434"/>
                    <a:pt x="225" y="459"/>
                    <a:pt x="89200" y="459"/>
                  </a:cubicBezTo>
                </a:path>
              </a:pathLst>
            </a:custGeom>
            <a:noFill/>
            <a:ln w="14828" cap="rnd">
              <a:solidFill>
                <a:srgbClr val="E5575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15967BE4-65F9-A538-3886-00AF6383DE1F}"/>
                </a:ext>
              </a:extLst>
            </p:cNvPr>
            <p:cNvSpPr/>
            <p:nvPr/>
          </p:nvSpPr>
          <p:spPr>
            <a:xfrm>
              <a:off x="6531684" y="2368098"/>
              <a:ext cx="1601550" cy="400387"/>
            </a:xfrm>
            <a:custGeom>
              <a:avLst/>
              <a:gdLst>
                <a:gd name="connsiteX0" fmla="*/ 89002 w 1601550"/>
                <a:gd name="connsiteY0" fmla="*/ 123 h 400387"/>
                <a:gd name="connsiteX1" fmla="*/ 1512603 w 1601550"/>
                <a:gd name="connsiteY1" fmla="*/ 123 h 400387"/>
                <a:gd name="connsiteX2" fmla="*/ 1601578 w 1601550"/>
                <a:gd name="connsiteY2" fmla="*/ 89098 h 400387"/>
                <a:gd name="connsiteX3" fmla="*/ 1601578 w 1601550"/>
                <a:gd name="connsiteY3" fmla="*/ 311536 h 400387"/>
                <a:gd name="connsiteX4" fmla="*/ 1512603 w 1601550"/>
                <a:gd name="connsiteY4" fmla="*/ 400511 h 400387"/>
                <a:gd name="connsiteX5" fmla="*/ 89002 w 1601550"/>
                <a:gd name="connsiteY5" fmla="*/ 400511 h 400387"/>
                <a:gd name="connsiteX6" fmla="*/ 27 w 1601550"/>
                <a:gd name="connsiteY6" fmla="*/ 311536 h 400387"/>
                <a:gd name="connsiteX7" fmla="*/ 27 w 1601550"/>
                <a:gd name="connsiteY7" fmla="*/ 89098 h 400387"/>
                <a:gd name="connsiteX8" fmla="*/ 89002 w 1601550"/>
                <a:gd name="connsiteY8" fmla="*/ 123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002" y="123"/>
                  </a:moveTo>
                  <a:lnTo>
                    <a:pt x="1512603" y="123"/>
                  </a:lnTo>
                  <a:cubicBezTo>
                    <a:pt x="1512603" y="123"/>
                    <a:pt x="1601578" y="123"/>
                    <a:pt x="1601578" y="89098"/>
                  </a:cubicBezTo>
                  <a:lnTo>
                    <a:pt x="1601578" y="311536"/>
                  </a:lnTo>
                  <a:cubicBezTo>
                    <a:pt x="1601578" y="311536"/>
                    <a:pt x="1601578" y="400511"/>
                    <a:pt x="1512603" y="400511"/>
                  </a:cubicBezTo>
                  <a:lnTo>
                    <a:pt x="89002" y="400511"/>
                  </a:lnTo>
                  <a:cubicBezTo>
                    <a:pt x="89002" y="400511"/>
                    <a:pt x="27" y="400511"/>
                    <a:pt x="27" y="311536"/>
                  </a:cubicBezTo>
                  <a:lnTo>
                    <a:pt x="27" y="89098"/>
                  </a:lnTo>
                  <a:cubicBezTo>
                    <a:pt x="27" y="89098"/>
                    <a:pt x="27" y="123"/>
                    <a:pt x="89002" y="123"/>
                  </a:cubicBezTo>
                </a:path>
              </a:pathLst>
            </a:custGeom>
            <a:noFill/>
            <a:ln w="14828" cap="rnd">
              <a:solidFill>
                <a:srgbClr val="DE58A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C3D97977-025E-B56C-2ED9-013E40E85F92}"/>
                </a:ext>
              </a:extLst>
            </p:cNvPr>
            <p:cNvSpPr/>
            <p:nvPr/>
          </p:nvSpPr>
          <p:spPr>
            <a:xfrm>
              <a:off x="10090685" y="2368098"/>
              <a:ext cx="1601550" cy="400387"/>
            </a:xfrm>
            <a:custGeom>
              <a:avLst/>
              <a:gdLst>
                <a:gd name="connsiteX0" fmla="*/ 89482 w 1601550"/>
                <a:gd name="connsiteY0" fmla="*/ 123 h 400387"/>
                <a:gd name="connsiteX1" fmla="*/ 1513083 w 1601550"/>
                <a:gd name="connsiteY1" fmla="*/ 123 h 400387"/>
                <a:gd name="connsiteX2" fmla="*/ 1602058 w 1601550"/>
                <a:gd name="connsiteY2" fmla="*/ 89098 h 400387"/>
                <a:gd name="connsiteX3" fmla="*/ 1602058 w 1601550"/>
                <a:gd name="connsiteY3" fmla="*/ 311536 h 400387"/>
                <a:gd name="connsiteX4" fmla="*/ 1513083 w 1601550"/>
                <a:gd name="connsiteY4" fmla="*/ 400511 h 400387"/>
                <a:gd name="connsiteX5" fmla="*/ 89482 w 1601550"/>
                <a:gd name="connsiteY5" fmla="*/ 400511 h 400387"/>
                <a:gd name="connsiteX6" fmla="*/ 507 w 1601550"/>
                <a:gd name="connsiteY6" fmla="*/ 311536 h 400387"/>
                <a:gd name="connsiteX7" fmla="*/ 507 w 1601550"/>
                <a:gd name="connsiteY7" fmla="*/ 89098 h 400387"/>
                <a:gd name="connsiteX8" fmla="*/ 89482 w 1601550"/>
                <a:gd name="connsiteY8" fmla="*/ 123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482" y="123"/>
                  </a:moveTo>
                  <a:lnTo>
                    <a:pt x="1513083" y="123"/>
                  </a:lnTo>
                  <a:cubicBezTo>
                    <a:pt x="1513083" y="123"/>
                    <a:pt x="1602058" y="123"/>
                    <a:pt x="1602058" y="89098"/>
                  </a:cubicBezTo>
                  <a:lnTo>
                    <a:pt x="1602058" y="311536"/>
                  </a:lnTo>
                  <a:cubicBezTo>
                    <a:pt x="1602058" y="311536"/>
                    <a:pt x="1602058" y="400511"/>
                    <a:pt x="1513083" y="400511"/>
                  </a:cubicBezTo>
                  <a:lnTo>
                    <a:pt x="89482" y="400511"/>
                  </a:lnTo>
                  <a:cubicBezTo>
                    <a:pt x="89482" y="400511"/>
                    <a:pt x="507" y="400511"/>
                    <a:pt x="507" y="311536"/>
                  </a:cubicBezTo>
                  <a:lnTo>
                    <a:pt x="507" y="89098"/>
                  </a:lnTo>
                  <a:cubicBezTo>
                    <a:pt x="507" y="89098"/>
                    <a:pt x="507" y="123"/>
                    <a:pt x="89482" y="123"/>
                  </a:cubicBezTo>
                </a:path>
              </a:pathLst>
            </a:custGeom>
            <a:noFill/>
            <a:ln w="14828" cap="rnd">
              <a:solidFill>
                <a:srgbClr val="4E88E7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DD6BD83A-4EA4-112A-D0F9-C35BC085B446}"/>
                </a:ext>
              </a:extLst>
            </p:cNvPr>
            <p:cNvSpPr/>
            <p:nvPr/>
          </p:nvSpPr>
          <p:spPr>
            <a:xfrm>
              <a:off x="10090685" y="3747211"/>
              <a:ext cx="1601550" cy="400387"/>
            </a:xfrm>
            <a:custGeom>
              <a:avLst/>
              <a:gdLst>
                <a:gd name="connsiteX0" fmla="*/ 89482 w 1601550"/>
                <a:gd name="connsiteY0" fmla="*/ 309 h 400387"/>
                <a:gd name="connsiteX1" fmla="*/ 1513083 w 1601550"/>
                <a:gd name="connsiteY1" fmla="*/ 309 h 400387"/>
                <a:gd name="connsiteX2" fmla="*/ 1602058 w 1601550"/>
                <a:gd name="connsiteY2" fmla="*/ 89284 h 400387"/>
                <a:gd name="connsiteX3" fmla="*/ 1602058 w 1601550"/>
                <a:gd name="connsiteY3" fmla="*/ 311722 h 400387"/>
                <a:gd name="connsiteX4" fmla="*/ 1513083 w 1601550"/>
                <a:gd name="connsiteY4" fmla="*/ 400697 h 400387"/>
                <a:gd name="connsiteX5" fmla="*/ 89482 w 1601550"/>
                <a:gd name="connsiteY5" fmla="*/ 400697 h 400387"/>
                <a:gd name="connsiteX6" fmla="*/ 507 w 1601550"/>
                <a:gd name="connsiteY6" fmla="*/ 311722 h 400387"/>
                <a:gd name="connsiteX7" fmla="*/ 507 w 1601550"/>
                <a:gd name="connsiteY7" fmla="*/ 89284 h 400387"/>
                <a:gd name="connsiteX8" fmla="*/ 89482 w 1601550"/>
                <a:gd name="connsiteY8" fmla="*/ 309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482" y="309"/>
                  </a:moveTo>
                  <a:lnTo>
                    <a:pt x="1513083" y="309"/>
                  </a:lnTo>
                  <a:cubicBezTo>
                    <a:pt x="1513083" y="309"/>
                    <a:pt x="1602058" y="309"/>
                    <a:pt x="1602058" y="89284"/>
                  </a:cubicBezTo>
                  <a:lnTo>
                    <a:pt x="1602058" y="311722"/>
                  </a:lnTo>
                  <a:cubicBezTo>
                    <a:pt x="1602058" y="311722"/>
                    <a:pt x="1602058" y="400697"/>
                    <a:pt x="1513083" y="400697"/>
                  </a:cubicBezTo>
                  <a:lnTo>
                    <a:pt x="89482" y="400697"/>
                  </a:lnTo>
                  <a:cubicBezTo>
                    <a:pt x="89482" y="400697"/>
                    <a:pt x="507" y="400697"/>
                    <a:pt x="507" y="311722"/>
                  </a:cubicBezTo>
                  <a:lnTo>
                    <a:pt x="507" y="89284"/>
                  </a:lnTo>
                  <a:cubicBezTo>
                    <a:pt x="507" y="89284"/>
                    <a:pt x="507" y="309"/>
                    <a:pt x="89482" y="309"/>
                  </a:cubicBezTo>
                </a:path>
              </a:pathLst>
            </a:custGeom>
            <a:noFill/>
            <a:ln w="14828" cap="rnd">
              <a:solidFill>
                <a:srgbClr val="BA5DE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5397BF01-28E7-AB7D-3919-DF8E49D6D1C9}"/>
                </a:ext>
              </a:extLst>
            </p:cNvPr>
            <p:cNvSpPr/>
            <p:nvPr/>
          </p:nvSpPr>
          <p:spPr>
            <a:xfrm>
              <a:off x="6976559" y="4014136"/>
              <a:ext cx="1156675" cy="400387"/>
            </a:xfrm>
            <a:custGeom>
              <a:avLst/>
              <a:gdLst>
                <a:gd name="connsiteX0" fmla="*/ 89062 w 1156675"/>
                <a:gd name="connsiteY0" fmla="*/ 345 h 400387"/>
                <a:gd name="connsiteX1" fmla="*/ 1067787 w 1156675"/>
                <a:gd name="connsiteY1" fmla="*/ 345 h 400387"/>
                <a:gd name="connsiteX2" fmla="*/ 1156762 w 1156675"/>
                <a:gd name="connsiteY2" fmla="*/ 89320 h 400387"/>
                <a:gd name="connsiteX3" fmla="*/ 1156762 w 1156675"/>
                <a:gd name="connsiteY3" fmla="*/ 311758 h 400387"/>
                <a:gd name="connsiteX4" fmla="*/ 1067787 w 1156675"/>
                <a:gd name="connsiteY4" fmla="*/ 400733 h 400387"/>
                <a:gd name="connsiteX5" fmla="*/ 89062 w 1156675"/>
                <a:gd name="connsiteY5" fmla="*/ 400733 h 400387"/>
                <a:gd name="connsiteX6" fmla="*/ 87 w 1156675"/>
                <a:gd name="connsiteY6" fmla="*/ 311758 h 400387"/>
                <a:gd name="connsiteX7" fmla="*/ 87 w 1156675"/>
                <a:gd name="connsiteY7" fmla="*/ 89320 h 400387"/>
                <a:gd name="connsiteX8" fmla="*/ 89062 w 1156675"/>
                <a:gd name="connsiteY8" fmla="*/ 345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6675" h="400387">
                  <a:moveTo>
                    <a:pt x="89062" y="345"/>
                  </a:moveTo>
                  <a:lnTo>
                    <a:pt x="1067787" y="345"/>
                  </a:lnTo>
                  <a:cubicBezTo>
                    <a:pt x="1067787" y="345"/>
                    <a:pt x="1156762" y="345"/>
                    <a:pt x="1156762" y="89320"/>
                  </a:cubicBezTo>
                  <a:lnTo>
                    <a:pt x="1156762" y="311758"/>
                  </a:lnTo>
                  <a:cubicBezTo>
                    <a:pt x="1156762" y="311758"/>
                    <a:pt x="1156762" y="400733"/>
                    <a:pt x="1067787" y="400733"/>
                  </a:cubicBezTo>
                  <a:lnTo>
                    <a:pt x="89062" y="400733"/>
                  </a:lnTo>
                  <a:cubicBezTo>
                    <a:pt x="89062" y="400733"/>
                    <a:pt x="87" y="400733"/>
                    <a:pt x="87" y="311758"/>
                  </a:cubicBezTo>
                  <a:lnTo>
                    <a:pt x="87" y="89320"/>
                  </a:lnTo>
                  <a:cubicBezTo>
                    <a:pt x="87" y="89320"/>
                    <a:pt x="87" y="345"/>
                    <a:pt x="89062" y="345"/>
                  </a:cubicBezTo>
                </a:path>
              </a:pathLst>
            </a:custGeom>
            <a:noFill/>
            <a:ln w="14828" cap="rnd">
              <a:solidFill>
                <a:srgbClr val="92BD3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6F8C6BF-9A6B-FB89-8B08-25C5C5D060C5}"/>
                </a:ext>
              </a:extLst>
            </p:cNvPr>
            <p:cNvSpPr/>
            <p:nvPr/>
          </p:nvSpPr>
          <p:spPr>
            <a:xfrm>
              <a:off x="8133235" y="2568292"/>
              <a:ext cx="355900" cy="771116"/>
            </a:xfrm>
            <a:custGeom>
              <a:avLst/>
              <a:gdLst>
                <a:gd name="connsiteX0" fmla="*/ 356143 w 355900"/>
                <a:gd name="connsiteY0" fmla="*/ 771267 h 771116"/>
                <a:gd name="connsiteX1" fmla="*/ 333899 w 355900"/>
                <a:gd name="connsiteY1" fmla="*/ 771267 h 771116"/>
                <a:gd name="connsiteX2" fmla="*/ 333158 w 355900"/>
                <a:gd name="connsiteY2" fmla="*/ 771267 h 771116"/>
                <a:gd name="connsiteX3" fmla="*/ 178193 w 355900"/>
                <a:gd name="connsiteY3" fmla="*/ 616302 h 771116"/>
                <a:gd name="connsiteX4" fmla="*/ 178193 w 355900"/>
                <a:gd name="connsiteY4" fmla="*/ 615561 h 771116"/>
                <a:gd name="connsiteX5" fmla="*/ 178193 w 355900"/>
                <a:gd name="connsiteY5" fmla="*/ 155115 h 771116"/>
                <a:gd name="connsiteX6" fmla="*/ 23228 w 355900"/>
                <a:gd name="connsiteY6" fmla="*/ 150 h 771116"/>
                <a:gd name="connsiteX7" fmla="*/ 22487 w 355900"/>
                <a:gd name="connsiteY7" fmla="*/ 150 h 771116"/>
                <a:gd name="connsiteX8" fmla="*/ 243 w 355900"/>
                <a:gd name="connsiteY8" fmla="*/ 150 h 77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900" h="771116">
                  <a:moveTo>
                    <a:pt x="356143" y="771267"/>
                  </a:moveTo>
                  <a:lnTo>
                    <a:pt x="333899" y="771267"/>
                  </a:lnTo>
                  <a:lnTo>
                    <a:pt x="333158" y="771267"/>
                  </a:lnTo>
                  <a:cubicBezTo>
                    <a:pt x="247573" y="771267"/>
                    <a:pt x="178193" y="701889"/>
                    <a:pt x="178193" y="616302"/>
                  </a:cubicBezTo>
                  <a:lnTo>
                    <a:pt x="178193" y="615561"/>
                  </a:lnTo>
                  <a:lnTo>
                    <a:pt x="178193" y="155115"/>
                  </a:lnTo>
                  <a:cubicBezTo>
                    <a:pt x="178193" y="69530"/>
                    <a:pt x="108813" y="150"/>
                    <a:pt x="23228" y="150"/>
                  </a:cubicBezTo>
                  <a:lnTo>
                    <a:pt x="22487" y="150"/>
                  </a:lnTo>
                  <a:lnTo>
                    <a:pt x="243" y="150"/>
                  </a:lnTo>
                </a:path>
              </a:pathLst>
            </a:custGeom>
            <a:noFill/>
            <a:ln w="14828" cap="rnd">
              <a:solidFill>
                <a:srgbClr val="969696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EA5821ED-44E9-7B98-8CF3-32F3F2FB8724}"/>
                </a:ext>
              </a:extLst>
            </p:cNvPr>
            <p:cNvSpPr/>
            <p:nvPr/>
          </p:nvSpPr>
          <p:spPr>
            <a:xfrm>
              <a:off x="9734785" y="2568292"/>
              <a:ext cx="355900" cy="771116"/>
            </a:xfrm>
            <a:custGeom>
              <a:avLst/>
              <a:gdLst>
                <a:gd name="connsiteX0" fmla="*/ 459 w 355900"/>
                <a:gd name="connsiteY0" fmla="*/ 771267 h 771116"/>
                <a:gd name="connsiteX1" fmla="*/ 22703 w 355900"/>
                <a:gd name="connsiteY1" fmla="*/ 771267 h 771116"/>
                <a:gd name="connsiteX2" fmla="*/ 23444 w 355900"/>
                <a:gd name="connsiteY2" fmla="*/ 771267 h 771116"/>
                <a:gd name="connsiteX3" fmla="*/ 178409 w 355900"/>
                <a:gd name="connsiteY3" fmla="*/ 616302 h 771116"/>
                <a:gd name="connsiteX4" fmla="*/ 178409 w 355900"/>
                <a:gd name="connsiteY4" fmla="*/ 615561 h 771116"/>
                <a:gd name="connsiteX5" fmla="*/ 178409 w 355900"/>
                <a:gd name="connsiteY5" fmla="*/ 155115 h 771116"/>
                <a:gd name="connsiteX6" fmla="*/ 333374 w 355900"/>
                <a:gd name="connsiteY6" fmla="*/ 150 h 771116"/>
                <a:gd name="connsiteX7" fmla="*/ 334115 w 355900"/>
                <a:gd name="connsiteY7" fmla="*/ 150 h 771116"/>
                <a:gd name="connsiteX8" fmla="*/ 356359 w 355900"/>
                <a:gd name="connsiteY8" fmla="*/ 150 h 77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900" h="771116">
                  <a:moveTo>
                    <a:pt x="459" y="771267"/>
                  </a:moveTo>
                  <a:lnTo>
                    <a:pt x="22703" y="771267"/>
                  </a:lnTo>
                  <a:lnTo>
                    <a:pt x="23444" y="771267"/>
                  </a:lnTo>
                  <a:cubicBezTo>
                    <a:pt x="109029" y="771267"/>
                    <a:pt x="178409" y="701889"/>
                    <a:pt x="178409" y="616302"/>
                  </a:cubicBezTo>
                  <a:lnTo>
                    <a:pt x="178409" y="615561"/>
                  </a:lnTo>
                  <a:lnTo>
                    <a:pt x="178409" y="155115"/>
                  </a:lnTo>
                  <a:cubicBezTo>
                    <a:pt x="178409" y="69530"/>
                    <a:pt x="247789" y="150"/>
                    <a:pt x="333374" y="150"/>
                  </a:cubicBezTo>
                  <a:lnTo>
                    <a:pt x="334115" y="150"/>
                  </a:lnTo>
                  <a:lnTo>
                    <a:pt x="356359" y="150"/>
                  </a:lnTo>
                </a:path>
              </a:pathLst>
            </a:custGeom>
            <a:noFill/>
            <a:ln w="14828" cap="rnd">
              <a:solidFill>
                <a:srgbClr val="969696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09E6CA9-F225-B3A8-4493-04FCC56DD331}"/>
                </a:ext>
              </a:extLst>
            </p:cNvPr>
            <p:cNvSpPr/>
            <p:nvPr/>
          </p:nvSpPr>
          <p:spPr>
            <a:xfrm>
              <a:off x="8133235" y="3710138"/>
              <a:ext cx="355900" cy="504191"/>
            </a:xfrm>
            <a:custGeom>
              <a:avLst/>
              <a:gdLst>
                <a:gd name="connsiteX0" fmla="*/ 356143 w 355900"/>
                <a:gd name="connsiteY0" fmla="*/ 304 h 504191"/>
                <a:gd name="connsiteX1" fmla="*/ 333899 w 355900"/>
                <a:gd name="connsiteY1" fmla="*/ 304 h 504191"/>
                <a:gd name="connsiteX2" fmla="*/ 333158 w 355900"/>
                <a:gd name="connsiteY2" fmla="*/ 304 h 504191"/>
                <a:gd name="connsiteX3" fmla="*/ 178193 w 355900"/>
                <a:gd name="connsiteY3" fmla="*/ 155269 h 504191"/>
                <a:gd name="connsiteX4" fmla="*/ 178193 w 355900"/>
                <a:gd name="connsiteY4" fmla="*/ 156010 h 504191"/>
                <a:gd name="connsiteX5" fmla="*/ 178193 w 355900"/>
                <a:gd name="connsiteY5" fmla="*/ 349531 h 504191"/>
                <a:gd name="connsiteX6" fmla="*/ 23228 w 355900"/>
                <a:gd name="connsiteY6" fmla="*/ 504496 h 504191"/>
                <a:gd name="connsiteX7" fmla="*/ 22487 w 355900"/>
                <a:gd name="connsiteY7" fmla="*/ 504496 h 504191"/>
                <a:gd name="connsiteX8" fmla="*/ 243 w 355900"/>
                <a:gd name="connsiteY8" fmla="*/ 504496 h 50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900" h="504191">
                  <a:moveTo>
                    <a:pt x="356143" y="304"/>
                  </a:moveTo>
                  <a:lnTo>
                    <a:pt x="333899" y="304"/>
                  </a:lnTo>
                  <a:lnTo>
                    <a:pt x="333158" y="304"/>
                  </a:lnTo>
                  <a:cubicBezTo>
                    <a:pt x="247573" y="304"/>
                    <a:pt x="178193" y="69684"/>
                    <a:pt x="178193" y="155269"/>
                  </a:cubicBezTo>
                  <a:lnTo>
                    <a:pt x="178193" y="156010"/>
                  </a:lnTo>
                  <a:lnTo>
                    <a:pt x="178193" y="349531"/>
                  </a:lnTo>
                  <a:cubicBezTo>
                    <a:pt x="178193" y="435116"/>
                    <a:pt x="108813" y="504496"/>
                    <a:pt x="23228" y="504496"/>
                  </a:cubicBezTo>
                  <a:lnTo>
                    <a:pt x="22487" y="504496"/>
                  </a:lnTo>
                  <a:lnTo>
                    <a:pt x="243" y="504496"/>
                  </a:lnTo>
                </a:path>
              </a:pathLst>
            </a:custGeom>
            <a:noFill/>
            <a:ln w="14828" cap="rnd">
              <a:solidFill>
                <a:srgbClr val="969696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C1991CCC-A1B4-566A-0F86-A24F495136CC}"/>
                </a:ext>
              </a:extLst>
            </p:cNvPr>
            <p:cNvSpPr/>
            <p:nvPr/>
          </p:nvSpPr>
          <p:spPr>
            <a:xfrm>
              <a:off x="9734785" y="3710138"/>
              <a:ext cx="355900" cy="237266"/>
            </a:xfrm>
            <a:custGeom>
              <a:avLst/>
              <a:gdLst>
                <a:gd name="connsiteX0" fmla="*/ 459 w 355900"/>
                <a:gd name="connsiteY0" fmla="*/ 304 h 237266"/>
                <a:gd name="connsiteX1" fmla="*/ 22703 w 355900"/>
                <a:gd name="connsiteY1" fmla="*/ 304 h 237266"/>
                <a:gd name="connsiteX2" fmla="*/ 23444 w 355900"/>
                <a:gd name="connsiteY2" fmla="*/ 304 h 237266"/>
                <a:gd name="connsiteX3" fmla="*/ 121317 w 355900"/>
                <a:gd name="connsiteY3" fmla="*/ 33670 h 237266"/>
                <a:gd name="connsiteX4" fmla="*/ 178409 w 355900"/>
                <a:gd name="connsiteY4" fmla="*/ 118937 h 237266"/>
                <a:gd name="connsiteX5" fmla="*/ 235501 w 355900"/>
                <a:gd name="connsiteY5" fmla="*/ 204205 h 237266"/>
                <a:gd name="connsiteX6" fmla="*/ 333374 w 355900"/>
                <a:gd name="connsiteY6" fmla="*/ 237571 h 237266"/>
                <a:gd name="connsiteX7" fmla="*/ 334115 w 355900"/>
                <a:gd name="connsiteY7" fmla="*/ 237571 h 237266"/>
                <a:gd name="connsiteX8" fmla="*/ 356359 w 355900"/>
                <a:gd name="connsiteY8" fmla="*/ 237571 h 23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900" h="237266">
                  <a:moveTo>
                    <a:pt x="459" y="304"/>
                  </a:moveTo>
                  <a:lnTo>
                    <a:pt x="22703" y="304"/>
                  </a:lnTo>
                  <a:lnTo>
                    <a:pt x="23444" y="304"/>
                  </a:lnTo>
                  <a:cubicBezTo>
                    <a:pt x="55239" y="341"/>
                    <a:pt x="89469" y="12010"/>
                    <a:pt x="121317" y="33670"/>
                  </a:cubicBezTo>
                  <a:cubicBezTo>
                    <a:pt x="140245" y="46530"/>
                    <a:pt x="160940" y="77439"/>
                    <a:pt x="178409" y="118937"/>
                  </a:cubicBezTo>
                  <a:cubicBezTo>
                    <a:pt x="195878" y="160435"/>
                    <a:pt x="216573" y="191345"/>
                    <a:pt x="235501" y="204205"/>
                  </a:cubicBezTo>
                  <a:cubicBezTo>
                    <a:pt x="267349" y="225865"/>
                    <a:pt x="301579" y="237534"/>
                    <a:pt x="333374" y="237571"/>
                  </a:cubicBezTo>
                  <a:lnTo>
                    <a:pt x="334115" y="237571"/>
                  </a:lnTo>
                  <a:lnTo>
                    <a:pt x="356359" y="237571"/>
                  </a:lnTo>
                </a:path>
              </a:pathLst>
            </a:custGeom>
            <a:noFill/>
            <a:ln w="14828" cap="rnd">
              <a:solidFill>
                <a:srgbClr val="969696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991BA20B-7713-105A-307D-9D7C04420F48}"/>
                </a:ext>
              </a:extLst>
            </p:cNvPr>
            <p:cNvSpPr/>
            <p:nvPr/>
          </p:nvSpPr>
          <p:spPr>
            <a:xfrm>
              <a:off x="9111960" y="4080868"/>
              <a:ext cx="7414" cy="778531"/>
            </a:xfrm>
            <a:custGeom>
              <a:avLst/>
              <a:gdLst>
                <a:gd name="connsiteX0" fmla="*/ 375 w 7414"/>
                <a:gd name="connsiteY0" fmla="*/ 354 h 778531"/>
                <a:gd name="connsiteX1" fmla="*/ 375 w 7414"/>
                <a:gd name="connsiteY1" fmla="*/ 389620 h 778531"/>
                <a:gd name="connsiteX2" fmla="*/ 375 w 7414"/>
                <a:gd name="connsiteY2" fmla="*/ 778886 h 77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4" h="778531">
                  <a:moveTo>
                    <a:pt x="375" y="354"/>
                  </a:moveTo>
                  <a:lnTo>
                    <a:pt x="375" y="389620"/>
                  </a:lnTo>
                  <a:lnTo>
                    <a:pt x="375" y="778886"/>
                  </a:lnTo>
                </a:path>
              </a:pathLst>
            </a:custGeom>
            <a:noFill/>
            <a:ln w="14828" cap="rnd">
              <a:solidFill>
                <a:srgbClr val="969696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E1EDEE93-5CA5-BABE-4C6C-05296E495A69}"/>
                </a:ext>
              </a:extLst>
            </p:cNvPr>
            <p:cNvSpPr/>
            <p:nvPr/>
          </p:nvSpPr>
          <p:spPr>
            <a:xfrm>
              <a:off x="8951938" y="3155646"/>
              <a:ext cx="320058" cy="337867"/>
            </a:xfrm>
            <a:custGeom>
              <a:avLst/>
              <a:gdLst>
                <a:gd name="connsiteX0" fmla="*/ 300241 w 320058"/>
                <a:gd name="connsiteY0" fmla="*/ 41186 h 337867"/>
                <a:gd name="connsiteX1" fmla="*/ 300241 w 320058"/>
                <a:gd name="connsiteY1" fmla="*/ 338096 h 337867"/>
                <a:gd name="connsiteX2" fmla="*/ 168810 w 320058"/>
                <a:gd name="connsiteY2" fmla="*/ 69006 h 337867"/>
                <a:gd name="connsiteX3" fmla="*/ 138781 w 320058"/>
                <a:gd name="connsiteY3" fmla="*/ 99050 h 337867"/>
                <a:gd name="connsiteX4" fmla="*/ 138781 w 320058"/>
                <a:gd name="connsiteY4" fmla="*/ 196655 h 337867"/>
                <a:gd name="connsiteX5" fmla="*/ 168810 w 320058"/>
                <a:gd name="connsiteY5" fmla="*/ 166611 h 337867"/>
                <a:gd name="connsiteX6" fmla="*/ 300241 w 320058"/>
                <a:gd name="connsiteY6" fmla="*/ 166611 h 337867"/>
                <a:gd name="connsiteX7" fmla="*/ 300241 w 320058"/>
                <a:gd name="connsiteY7" fmla="*/ 69006 h 337867"/>
                <a:gd name="connsiteX8" fmla="*/ 168810 w 320058"/>
                <a:gd name="connsiteY8" fmla="*/ 226684 h 337867"/>
                <a:gd name="connsiteX9" fmla="*/ 138781 w 320058"/>
                <a:gd name="connsiteY9" fmla="*/ 196655 h 337867"/>
                <a:gd name="connsiteX10" fmla="*/ 138781 w 320058"/>
                <a:gd name="connsiteY10" fmla="*/ 192889 h 337867"/>
                <a:gd name="connsiteX11" fmla="*/ 351 w 320058"/>
                <a:gd name="connsiteY11" fmla="*/ 192889 h 337867"/>
                <a:gd name="connsiteX12" fmla="*/ 56183 w 320058"/>
                <a:gd name="connsiteY12" fmla="*/ 241691 h 337867"/>
                <a:gd name="connsiteX13" fmla="*/ 351 w 320058"/>
                <a:gd name="connsiteY13" fmla="*/ 290494 h 337867"/>
                <a:gd name="connsiteX14" fmla="*/ 168810 w 320058"/>
                <a:gd name="connsiteY14" fmla="*/ 290494 h 337867"/>
                <a:gd name="connsiteX15" fmla="*/ 198839 w 320058"/>
                <a:gd name="connsiteY15" fmla="*/ 260465 h 337867"/>
                <a:gd name="connsiteX16" fmla="*/ 198839 w 320058"/>
                <a:gd name="connsiteY16" fmla="*/ 166611 h 337867"/>
                <a:gd name="connsiteX17" fmla="*/ 168810 w 320058"/>
                <a:gd name="connsiteY17" fmla="*/ 226684 h 337867"/>
                <a:gd name="connsiteX18" fmla="*/ 198839 w 320058"/>
                <a:gd name="connsiteY18" fmla="*/ 256654 h 337867"/>
                <a:gd name="connsiteX19" fmla="*/ 279451 w 320058"/>
                <a:gd name="connsiteY19" fmla="*/ 20707 h 337867"/>
                <a:gd name="connsiteX20" fmla="*/ 299930 w 320058"/>
                <a:gd name="connsiteY20" fmla="*/ 41186 h 337867"/>
                <a:gd name="connsiteX21" fmla="*/ 320409 w 320058"/>
                <a:gd name="connsiteY21" fmla="*/ 20707 h 337867"/>
                <a:gd name="connsiteX22" fmla="*/ 299930 w 320058"/>
                <a:gd name="connsiteY22" fmla="*/ 228 h 337867"/>
                <a:gd name="connsiteX23" fmla="*/ 279451 w 320058"/>
                <a:gd name="connsiteY23" fmla="*/ 20707 h 33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058" h="337867">
                  <a:moveTo>
                    <a:pt x="300241" y="41186"/>
                  </a:moveTo>
                  <a:lnTo>
                    <a:pt x="300241" y="338096"/>
                  </a:lnTo>
                  <a:moveTo>
                    <a:pt x="168810" y="69006"/>
                  </a:moveTo>
                  <a:cubicBezTo>
                    <a:pt x="152220" y="69006"/>
                    <a:pt x="138773" y="82459"/>
                    <a:pt x="138781" y="99050"/>
                  </a:cubicBezTo>
                  <a:lnTo>
                    <a:pt x="138781" y="196655"/>
                  </a:lnTo>
                  <a:cubicBezTo>
                    <a:pt x="138773" y="180065"/>
                    <a:pt x="152220" y="166611"/>
                    <a:pt x="168810" y="166611"/>
                  </a:cubicBezTo>
                  <a:lnTo>
                    <a:pt x="300241" y="166611"/>
                  </a:lnTo>
                  <a:lnTo>
                    <a:pt x="300241" y="69006"/>
                  </a:lnTo>
                  <a:close/>
                  <a:moveTo>
                    <a:pt x="168810" y="226684"/>
                  </a:moveTo>
                  <a:cubicBezTo>
                    <a:pt x="152225" y="226684"/>
                    <a:pt x="138781" y="213240"/>
                    <a:pt x="138781" y="196655"/>
                  </a:cubicBezTo>
                  <a:moveTo>
                    <a:pt x="138781" y="192889"/>
                  </a:moveTo>
                  <a:lnTo>
                    <a:pt x="351" y="192889"/>
                  </a:lnTo>
                  <a:lnTo>
                    <a:pt x="56183" y="241691"/>
                  </a:lnTo>
                  <a:lnTo>
                    <a:pt x="351" y="290494"/>
                  </a:lnTo>
                  <a:lnTo>
                    <a:pt x="168810" y="290494"/>
                  </a:lnTo>
                  <a:cubicBezTo>
                    <a:pt x="185395" y="290494"/>
                    <a:pt x="198839" y="277050"/>
                    <a:pt x="198839" y="260465"/>
                  </a:cubicBezTo>
                  <a:lnTo>
                    <a:pt x="198839" y="166611"/>
                  </a:lnTo>
                  <a:moveTo>
                    <a:pt x="168810" y="226684"/>
                  </a:moveTo>
                  <a:cubicBezTo>
                    <a:pt x="185372" y="226684"/>
                    <a:pt x="198807" y="240093"/>
                    <a:pt x="198839" y="256654"/>
                  </a:cubicBezTo>
                  <a:moveTo>
                    <a:pt x="279451" y="20707"/>
                  </a:moveTo>
                  <a:cubicBezTo>
                    <a:pt x="279451" y="32017"/>
                    <a:pt x="288620" y="41186"/>
                    <a:pt x="299930" y="41186"/>
                  </a:cubicBezTo>
                  <a:cubicBezTo>
                    <a:pt x="311240" y="41186"/>
                    <a:pt x="320409" y="32017"/>
                    <a:pt x="320409" y="20707"/>
                  </a:cubicBezTo>
                  <a:cubicBezTo>
                    <a:pt x="320409" y="9397"/>
                    <a:pt x="311240" y="228"/>
                    <a:pt x="299930" y="228"/>
                  </a:cubicBezTo>
                  <a:cubicBezTo>
                    <a:pt x="288620" y="228"/>
                    <a:pt x="279451" y="9397"/>
                    <a:pt x="279451" y="20707"/>
                  </a:cubicBezTo>
                </a:path>
              </a:pathLst>
            </a:custGeom>
            <a:noFill/>
            <a:ln w="14828" cap="rnd">
              <a:solidFill>
                <a:srgbClr val="96969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8E2BA84-94DD-4FCD-48F9-6A09740386F7}"/>
                </a:ext>
              </a:extLst>
            </p:cNvPr>
            <p:cNvSpPr/>
            <p:nvPr/>
          </p:nvSpPr>
          <p:spPr>
            <a:xfrm>
              <a:off x="10191246" y="3840635"/>
              <a:ext cx="199266" cy="213540"/>
            </a:xfrm>
            <a:custGeom>
              <a:avLst/>
              <a:gdLst>
                <a:gd name="connsiteX0" fmla="*/ 97835 w 199266"/>
                <a:gd name="connsiteY0" fmla="*/ 97637 h 213540"/>
                <a:gd name="connsiteX1" fmla="*/ 139542 w 199266"/>
                <a:gd name="connsiteY1" fmla="*/ 55930 h 213540"/>
                <a:gd name="connsiteX2" fmla="*/ 145011 w 199266"/>
                <a:gd name="connsiteY2" fmla="*/ 22657 h 213540"/>
                <a:gd name="connsiteX3" fmla="*/ 139542 w 199266"/>
                <a:gd name="connsiteY3" fmla="*/ 35818 h 213540"/>
                <a:gd name="connsiteX4" fmla="*/ 139542 w 199266"/>
                <a:gd name="connsiteY4" fmla="*/ 55930 h 213540"/>
                <a:gd name="connsiteX5" fmla="*/ 164289 w 199266"/>
                <a:gd name="connsiteY5" fmla="*/ 55930 h 213540"/>
                <a:gd name="connsiteX6" fmla="*/ 177450 w 199266"/>
                <a:gd name="connsiteY6" fmla="*/ 50462 h 213540"/>
                <a:gd name="connsiteX7" fmla="*/ 199786 w 199266"/>
                <a:gd name="connsiteY7" fmla="*/ 28126 h 213540"/>
                <a:gd name="connsiteX8" fmla="*/ 167347 w 199266"/>
                <a:gd name="connsiteY8" fmla="*/ 28126 h 213540"/>
                <a:gd name="connsiteX9" fmla="*/ 167347 w 199266"/>
                <a:gd name="connsiteY9" fmla="*/ 321 h 213540"/>
                <a:gd name="connsiteX10" fmla="*/ 125640 w 199266"/>
                <a:gd name="connsiteY10" fmla="*/ 213490 h 213540"/>
                <a:gd name="connsiteX11" fmla="*/ 70031 w 199266"/>
                <a:gd name="connsiteY11" fmla="*/ 213490 h 213540"/>
                <a:gd name="connsiteX12" fmla="*/ 83933 w 199266"/>
                <a:gd name="connsiteY12" fmla="*/ 176417 h 213540"/>
                <a:gd name="connsiteX13" fmla="*/ 111738 w 199266"/>
                <a:gd name="connsiteY13" fmla="*/ 176417 h 213540"/>
                <a:gd name="connsiteX14" fmla="*/ 125640 w 199266"/>
                <a:gd name="connsiteY14" fmla="*/ 213490 h 213540"/>
                <a:gd name="connsiteX15" fmla="*/ 56314 w 199266"/>
                <a:gd name="connsiteY15" fmla="*/ 213861 h 213540"/>
                <a:gd name="connsiteX16" fmla="*/ 144177 w 199266"/>
                <a:gd name="connsiteY16" fmla="*/ 213490 h 213540"/>
                <a:gd name="connsiteX17" fmla="*/ 519 w 199266"/>
                <a:gd name="connsiteY17" fmla="*/ 148613 h 213540"/>
                <a:gd name="connsiteX18" fmla="*/ 195152 w 199266"/>
                <a:gd name="connsiteY18" fmla="*/ 148613 h 213540"/>
                <a:gd name="connsiteX19" fmla="*/ 195152 w 199266"/>
                <a:gd name="connsiteY19" fmla="*/ 74467 h 213540"/>
                <a:gd name="connsiteX20" fmla="*/ 195152 w 199266"/>
                <a:gd name="connsiteY20" fmla="*/ 162700 h 213540"/>
                <a:gd name="connsiteX21" fmla="*/ 181250 w 199266"/>
                <a:gd name="connsiteY21" fmla="*/ 176603 h 213540"/>
                <a:gd name="connsiteX22" fmla="*/ 14421 w 199266"/>
                <a:gd name="connsiteY22" fmla="*/ 176603 h 213540"/>
                <a:gd name="connsiteX23" fmla="*/ 519 w 199266"/>
                <a:gd name="connsiteY23" fmla="*/ 162700 h 213540"/>
                <a:gd name="connsiteX24" fmla="*/ 519 w 199266"/>
                <a:gd name="connsiteY24" fmla="*/ 42213 h 213540"/>
                <a:gd name="connsiteX25" fmla="*/ 14421 w 199266"/>
                <a:gd name="connsiteY25" fmla="*/ 28311 h 213540"/>
                <a:gd name="connsiteX26" fmla="*/ 101728 w 199266"/>
                <a:gd name="connsiteY26" fmla="*/ 28311 h 213540"/>
                <a:gd name="connsiteX27" fmla="*/ 65397 w 199266"/>
                <a:gd name="connsiteY27" fmla="*/ 97637 h 213540"/>
                <a:gd name="connsiteX28" fmla="*/ 97835 w 199266"/>
                <a:gd name="connsiteY28" fmla="*/ 130076 h 213540"/>
                <a:gd name="connsiteX29" fmla="*/ 130274 w 199266"/>
                <a:gd name="connsiteY29" fmla="*/ 97637 h 213540"/>
                <a:gd name="connsiteX30" fmla="*/ 97835 w 199266"/>
                <a:gd name="connsiteY30" fmla="*/ 65199 h 213540"/>
                <a:gd name="connsiteX31" fmla="*/ 65397 w 199266"/>
                <a:gd name="connsiteY31" fmla="*/ 97637 h 21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9266" h="213540">
                  <a:moveTo>
                    <a:pt x="97835" y="97637"/>
                  </a:moveTo>
                  <a:lnTo>
                    <a:pt x="139542" y="55930"/>
                  </a:lnTo>
                  <a:moveTo>
                    <a:pt x="145011" y="22657"/>
                  </a:moveTo>
                  <a:cubicBezTo>
                    <a:pt x="141507" y="26140"/>
                    <a:pt x="139539" y="30878"/>
                    <a:pt x="139542" y="35818"/>
                  </a:cubicBezTo>
                  <a:lnTo>
                    <a:pt x="139542" y="55930"/>
                  </a:lnTo>
                  <a:lnTo>
                    <a:pt x="164289" y="55930"/>
                  </a:lnTo>
                  <a:cubicBezTo>
                    <a:pt x="169229" y="55934"/>
                    <a:pt x="173967" y="53966"/>
                    <a:pt x="177450" y="50462"/>
                  </a:cubicBezTo>
                  <a:lnTo>
                    <a:pt x="199786" y="28126"/>
                  </a:lnTo>
                  <a:lnTo>
                    <a:pt x="167347" y="28126"/>
                  </a:lnTo>
                  <a:lnTo>
                    <a:pt x="167347" y="321"/>
                  </a:lnTo>
                  <a:close/>
                  <a:moveTo>
                    <a:pt x="125640" y="213490"/>
                  </a:moveTo>
                  <a:lnTo>
                    <a:pt x="70031" y="213490"/>
                  </a:lnTo>
                  <a:cubicBezTo>
                    <a:pt x="77990" y="202649"/>
                    <a:pt x="82801" y="189819"/>
                    <a:pt x="83933" y="176417"/>
                  </a:cubicBezTo>
                  <a:lnTo>
                    <a:pt x="111738" y="176417"/>
                  </a:lnTo>
                  <a:cubicBezTo>
                    <a:pt x="112926" y="189807"/>
                    <a:pt x="117731" y="202621"/>
                    <a:pt x="125640" y="213490"/>
                  </a:cubicBezTo>
                  <a:close/>
                  <a:moveTo>
                    <a:pt x="56314" y="213861"/>
                  </a:moveTo>
                  <a:lnTo>
                    <a:pt x="144177" y="213490"/>
                  </a:lnTo>
                  <a:moveTo>
                    <a:pt x="519" y="148613"/>
                  </a:moveTo>
                  <a:lnTo>
                    <a:pt x="195152" y="148613"/>
                  </a:lnTo>
                  <a:moveTo>
                    <a:pt x="195152" y="74467"/>
                  </a:moveTo>
                  <a:lnTo>
                    <a:pt x="195152" y="162700"/>
                  </a:lnTo>
                  <a:cubicBezTo>
                    <a:pt x="195152" y="170378"/>
                    <a:pt x="188927" y="176603"/>
                    <a:pt x="181250" y="176603"/>
                  </a:cubicBezTo>
                  <a:lnTo>
                    <a:pt x="14421" y="176603"/>
                  </a:lnTo>
                  <a:cubicBezTo>
                    <a:pt x="6744" y="176603"/>
                    <a:pt x="519" y="170378"/>
                    <a:pt x="519" y="162700"/>
                  </a:cubicBezTo>
                  <a:lnTo>
                    <a:pt x="519" y="42213"/>
                  </a:lnTo>
                  <a:cubicBezTo>
                    <a:pt x="519" y="34536"/>
                    <a:pt x="6744" y="28311"/>
                    <a:pt x="14421" y="28311"/>
                  </a:cubicBezTo>
                  <a:lnTo>
                    <a:pt x="101728" y="28311"/>
                  </a:lnTo>
                  <a:moveTo>
                    <a:pt x="65397" y="97637"/>
                  </a:moveTo>
                  <a:cubicBezTo>
                    <a:pt x="65397" y="115553"/>
                    <a:pt x="79920" y="130076"/>
                    <a:pt x="97835" y="130076"/>
                  </a:cubicBezTo>
                  <a:cubicBezTo>
                    <a:pt x="115751" y="130076"/>
                    <a:pt x="130274" y="115553"/>
                    <a:pt x="130274" y="97637"/>
                  </a:cubicBezTo>
                  <a:cubicBezTo>
                    <a:pt x="130274" y="79722"/>
                    <a:pt x="115751" y="65199"/>
                    <a:pt x="97835" y="65199"/>
                  </a:cubicBezTo>
                  <a:cubicBezTo>
                    <a:pt x="79920" y="65199"/>
                    <a:pt x="65397" y="79722"/>
                    <a:pt x="65397" y="97637"/>
                  </a:cubicBezTo>
                </a:path>
              </a:pathLst>
            </a:custGeom>
            <a:noFill/>
            <a:ln w="14828" cap="rnd">
              <a:solidFill>
                <a:srgbClr val="BA5DE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DED603EE-1DF1-AFC3-A1C7-4D4790E6BF66}"/>
                </a:ext>
              </a:extLst>
            </p:cNvPr>
            <p:cNvSpPr/>
            <p:nvPr/>
          </p:nvSpPr>
          <p:spPr>
            <a:xfrm>
              <a:off x="10184294" y="2475610"/>
              <a:ext cx="213169" cy="185364"/>
            </a:xfrm>
            <a:custGeom>
              <a:avLst/>
              <a:gdLst>
                <a:gd name="connsiteX0" fmla="*/ 153445 w 213169"/>
                <a:gd name="connsiteY0" fmla="*/ 166963 h 185364"/>
                <a:gd name="connsiteX1" fmla="*/ 171981 w 213169"/>
                <a:gd name="connsiteY1" fmla="*/ 185500 h 185364"/>
                <a:gd name="connsiteX2" fmla="*/ 190518 w 213169"/>
                <a:gd name="connsiteY2" fmla="*/ 166963 h 185364"/>
                <a:gd name="connsiteX3" fmla="*/ 171981 w 213169"/>
                <a:gd name="connsiteY3" fmla="*/ 148427 h 185364"/>
                <a:gd name="connsiteX4" fmla="*/ 153445 w 213169"/>
                <a:gd name="connsiteY4" fmla="*/ 166963 h 185364"/>
                <a:gd name="connsiteX5" fmla="*/ 23690 w 213169"/>
                <a:gd name="connsiteY5" fmla="*/ 166963 h 185364"/>
                <a:gd name="connsiteX6" fmla="*/ 42226 w 213169"/>
                <a:gd name="connsiteY6" fmla="*/ 185500 h 185364"/>
                <a:gd name="connsiteX7" fmla="*/ 60763 w 213169"/>
                <a:gd name="connsiteY7" fmla="*/ 166963 h 185364"/>
                <a:gd name="connsiteX8" fmla="*/ 42226 w 213169"/>
                <a:gd name="connsiteY8" fmla="*/ 148427 h 185364"/>
                <a:gd name="connsiteX9" fmla="*/ 23690 w 213169"/>
                <a:gd name="connsiteY9" fmla="*/ 166963 h 185364"/>
                <a:gd name="connsiteX10" fmla="*/ 23690 w 213169"/>
                <a:gd name="connsiteY10" fmla="*/ 166963 h 185364"/>
                <a:gd name="connsiteX11" fmla="*/ 5153 w 213169"/>
                <a:gd name="connsiteY11" fmla="*/ 166963 h 185364"/>
                <a:gd name="connsiteX12" fmla="*/ 519 w 213169"/>
                <a:gd name="connsiteY12" fmla="*/ 162329 h 185364"/>
                <a:gd name="connsiteX13" fmla="*/ 519 w 213169"/>
                <a:gd name="connsiteY13" fmla="*/ 4769 h 185364"/>
                <a:gd name="connsiteX14" fmla="*/ 5153 w 213169"/>
                <a:gd name="connsiteY14" fmla="*/ 135 h 185364"/>
                <a:gd name="connsiteX15" fmla="*/ 173557 w 213169"/>
                <a:gd name="connsiteY15" fmla="*/ 135 h 185364"/>
                <a:gd name="connsiteX16" fmla="*/ 177820 w 213169"/>
                <a:gd name="connsiteY16" fmla="*/ 2916 h 185364"/>
                <a:gd name="connsiteX17" fmla="*/ 201649 w 213169"/>
                <a:gd name="connsiteY17" fmla="*/ 58525 h 185364"/>
                <a:gd name="connsiteX18" fmla="*/ 201277 w 213169"/>
                <a:gd name="connsiteY18" fmla="*/ 62920 h 185364"/>
                <a:gd name="connsiteX19" fmla="*/ 197395 w 213169"/>
                <a:gd name="connsiteY19" fmla="*/ 65013 h 185364"/>
                <a:gd name="connsiteX20" fmla="*/ 171981 w 213169"/>
                <a:gd name="connsiteY20" fmla="*/ 65013 h 185364"/>
                <a:gd name="connsiteX21" fmla="*/ 153445 w 213169"/>
                <a:gd name="connsiteY21" fmla="*/ 166963 h 185364"/>
                <a:gd name="connsiteX22" fmla="*/ 60763 w 213169"/>
                <a:gd name="connsiteY22" fmla="*/ 166963 h 185364"/>
                <a:gd name="connsiteX23" fmla="*/ 190518 w 213169"/>
                <a:gd name="connsiteY23" fmla="*/ 166963 h 185364"/>
                <a:gd name="connsiteX24" fmla="*/ 209054 w 213169"/>
                <a:gd name="connsiteY24" fmla="*/ 166963 h 185364"/>
                <a:gd name="connsiteX25" fmla="*/ 213688 w 213169"/>
                <a:gd name="connsiteY25" fmla="*/ 162329 h 185364"/>
                <a:gd name="connsiteX26" fmla="*/ 213688 w 213169"/>
                <a:gd name="connsiteY26" fmla="*/ 127174 h 185364"/>
                <a:gd name="connsiteX27" fmla="*/ 212335 w 213169"/>
                <a:gd name="connsiteY27" fmla="*/ 123903 h 185364"/>
                <a:gd name="connsiteX28" fmla="*/ 195152 w 213169"/>
                <a:gd name="connsiteY28" fmla="*/ 106720 h 185364"/>
                <a:gd name="connsiteX29" fmla="*/ 171981 w 213169"/>
                <a:gd name="connsiteY29" fmla="*/ 65013 h 185364"/>
                <a:gd name="connsiteX30" fmla="*/ 130274 w 213169"/>
                <a:gd name="connsiteY30" fmla="*/ 65013 h 185364"/>
                <a:gd name="connsiteX31" fmla="*/ 130274 w 213169"/>
                <a:gd name="connsiteY31" fmla="*/ 148427 h 185364"/>
                <a:gd name="connsiteX32" fmla="*/ 213688 w 213169"/>
                <a:gd name="connsiteY32" fmla="*/ 148427 h 185364"/>
                <a:gd name="connsiteX33" fmla="*/ 519 w 213169"/>
                <a:gd name="connsiteY33" fmla="*/ 148427 h 185364"/>
                <a:gd name="connsiteX34" fmla="*/ 130274 w 213169"/>
                <a:gd name="connsiteY34" fmla="*/ 41842 h 185364"/>
                <a:gd name="connsiteX35" fmla="*/ 134908 w 213169"/>
                <a:gd name="connsiteY35" fmla="*/ 46476 h 185364"/>
                <a:gd name="connsiteX36" fmla="*/ 160915 w 213169"/>
                <a:gd name="connsiteY36" fmla="*/ 46476 h 185364"/>
                <a:gd name="connsiteX37" fmla="*/ 164678 w 213169"/>
                <a:gd name="connsiteY37" fmla="*/ 44554 h 185364"/>
                <a:gd name="connsiteX38" fmla="*/ 165317 w 213169"/>
                <a:gd name="connsiteY38" fmla="*/ 40378 h 185364"/>
                <a:gd name="connsiteX39" fmla="*/ 159136 w 213169"/>
                <a:gd name="connsiteY39" fmla="*/ 21841 h 185364"/>
                <a:gd name="connsiteX40" fmla="*/ 154742 w 213169"/>
                <a:gd name="connsiteY40" fmla="*/ 18671 h 185364"/>
                <a:gd name="connsiteX41" fmla="*/ 134908 w 213169"/>
                <a:gd name="connsiteY41" fmla="*/ 18671 h 185364"/>
                <a:gd name="connsiteX42" fmla="*/ 130274 w 213169"/>
                <a:gd name="connsiteY42" fmla="*/ 23306 h 185364"/>
                <a:gd name="connsiteX43" fmla="*/ 130274 w 213169"/>
                <a:gd name="connsiteY43" fmla="*/ 83549 h 185364"/>
                <a:gd name="connsiteX44" fmla="*/ 519 w 213169"/>
                <a:gd name="connsiteY44" fmla="*/ 83549 h 185364"/>
                <a:gd name="connsiteX45" fmla="*/ 23690 w 213169"/>
                <a:gd name="connsiteY45" fmla="*/ 18671 h 185364"/>
                <a:gd name="connsiteX46" fmla="*/ 97835 w 213169"/>
                <a:gd name="connsiteY46" fmla="*/ 18671 h 185364"/>
                <a:gd name="connsiteX47" fmla="*/ 102470 w 213169"/>
                <a:gd name="connsiteY47" fmla="*/ 23306 h 185364"/>
                <a:gd name="connsiteX48" fmla="*/ 102470 w 213169"/>
                <a:gd name="connsiteY48" fmla="*/ 41842 h 185364"/>
                <a:gd name="connsiteX49" fmla="*/ 97835 w 213169"/>
                <a:gd name="connsiteY49" fmla="*/ 46476 h 185364"/>
                <a:gd name="connsiteX50" fmla="*/ 23690 w 213169"/>
                <a:gd name="connsiteY50" fmla="*/ 46476 h 185364"/>
                <a:gd name="connsiteX51" fmla="*/ 19055 w 213169"/>
                <a:gd name="connsiteY51" fmla="*/ 41842 h 185364"/>
                <a:gd name="connsiteX52" fmla="*/ 19055 w 213169"/>
                <a:gd name="connsiteY52" fmla="*/ 23306 h 185364"/>
                <a:gd name="connsiteX53" fmla="*/ 23690 w 213169"/>
                <a:gd name="connsiteY53" fmla="*/ 18671 h 185364"/>
                <a:gd name="connsiteX54" fmla="*/ 195152 w 213169"/>
                <a:gd name="connsiteY54" fmla="*/ 106720 h 185364"/>
                <a:gd name="connsiteX55" fmla="*/ 130274 w 213169"/>
                <a:gd name="connsiteY55" fmla="*/ 106720 h 18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13169" h="185364">
                  <a:moveTo>
                    <a:pt x="153445" y="166963"/>
                  </a:moveTo>
                  <a:cubicBezTo>
                    <a:pt x="153445" y="177201"/>
                    <a:pt x="161744" y="185500"/>
                    <a:pt x="171981" y="185500"/>
                  </a:cubicBezTo>
                  <a:cubicBezTo>
                    <a:pt x="182219" y="185500"/>
                    <a:pt x="190518" y="177201"/>
                    <a:pt x="190518" y="166963"/>
                  </a:cubicBezTo>
                  <a:cubicBezTo>
                    <a:pt x="190518" y="156726"/>
                    <a:pt x="182219" y="148427"/>
                    <a:pt x="171981" y="148427"/>
                  </a:cubicBezTo>
                  <a:cubicBezTo>
                    <a:pt x="161744" y="148427"/>
                    <a:pt x="153445" y="156726"/>
                    <a:pt x="153445" y="166963"/>
                  </a:cubicBezTo>
                  <a:moveTo>
                    <a:pt x="23690" y="166963"/>
                  </a:moveTo>
                  <a:cubicBezTo>
                    <a:pt x="23690" y="177201"/>
                    <a:pt x="31989" y="185500"/>
                    <a:pt x="42226" y="185500"/>
                  </a:cubicBezTo>
                  <a:cubicBezTo>
                    <a:pt x="52463" y="185500"/>
                    <a:pt x="60763" y="177201"/>
                    <a:pt x="60763" y="166963"/>
                  </a:cubicBezTo>
                  <a:cubicBezTo>
                    <a:pt x="60763" y="156726"/>
                    <a:pt x="52463" y="148427"/>
                    <a:pt x="42226" y="148427"/>
                  </a:cubicBezTo>
                  <a:cubicBezTo>
                    <a:pt x="31989" y="148427"/>
                    <a:pt x="23690" y="156726"/>
                    <a:pt x="23690" y="166963"/>
                  </a:cubicBezTo>
                  <a:moveTo>
                    <a:pt x="23690" y="166963"/>
                  </a:moveTo>
                  <a:lnTo>
                    <a:pt x="5153" y="166963"/>
                  </a:lnTo>
                  <a:cubicBezTo>
                    <a:pt x="2594" y="166963"/>
                    <a:pt x="519" y="164889"/>
                    <a:pt x="519" y="162329"/>
                  </a:cubicBezTo>
                  <a:lnTo>
                    <a:pt x="519" y="4769"/>
                  </a:lnTo>
                  <a:cubicBezTo>
                    <a:pt x="519" y="2210"/>
                    <a:pt x="2594" y="135"/>
                    <a:pt x="5153" y="135"/>
                  </a:cubicBezTo>
                  <a:lnTo>
                    <a:pt x="173557" y="135"/>
                  </a:lnTo>
                  <a:cubicBezTo>
                    <a:pt x="175405" y="128"/>
                    <a:pt x="177081" y="1221"/>
                    <a:pt x="177820" y="2916"/>
                  </a:cubicBezTo>
                  <a:lnTo>
                    <a:pt x="201649" y="58525"/>
                  </a:lnTo>
                  <a:cubicBezTo>
                    <a:pt x="202274" y="59959"/>
                    <a:pt x="202135" y="61612"/>
                    <a:pt x="201277" y="62920"/>
                  </a:cubicBezTo>
                  <a:cubicBezTo>
                    <a:pt x="200419" y="64228"/>
                    <a:pt x="198959" y="65015"/>
                    <a:pt x="197395" y="65013"/>
                  </a:cubicBezTo>
                  <a:lnTo>
                    <a:pt x="171981" y="65013"/>
                  </a:lnTo>
                  <a:moveTo>
                    <a:pt x="153445" y="166963"/>
                  </a:moveTo>
                  <a:lnTo>
                    <a:pt x="60763" y="166963"/>
                  </a:lnTo>
                  <a:moveTo>
                    <a:pt x="190518" y="166963"/>
                  </a:moveTo>
                  <a:lnTo>
                    <a:pt x="209054" y="166963"/>
                  </a:lnTo>
                  <a:cubicBezTo>
                    <a:pt x="211614" y="166963"/>
                    <a:pt x="213688" y="164889"/>
                    <a:pt x="213688" y="162329"/>
                  </a:cubicBezTo>
                  <a:lnTo>
                    <a:pt x="213688" y="127174"/>
                  </a:lnTo>
                  <a:cubicBezTo>
                    <a:pt x="213688" y="125948"/>
                    <a:pt x="213201" y="124771"/>
                    <a:pt x="212335" y="123903"/>
                  </a:cubicBezTo>
                  <a:lnTo>
                    <a:pt x="195152" y="106720"/>
                  </a:lnTo>
                  <a:lnTo>
                    <a:pt x="171981" y="65013"/>
                  </a:lnTo>
                  <a:lnTo>
                    <a:pt x="130274" y="65013"/>
                  </a:lnTo>
                  <a:lnTo>
                    <a:pt x="130274" y="148427"/>
                  </a:lnTo>
                  <a:moveTo>
                    <a:pt x="213688" y="148427"/>
                  </a:moveTo>
                  <a:lnTo>
                    <a:pt x="519" y="148427"/>
                  </a:lnTo>
                  <a:moveTo>
                    <a:pt x="130274" y="41842"/>
                  </a:moveTo>
                  <a:cubicBezTo>
                    <a:pt x="130274" y="44402"/>
                    <a:pt x="132349" y="46476"/>
                    <a:pt x="134908" y="46476"/>
                  </a:cubicBezTo>
                  <a:lnTo>
                    <a:pt x="160915" y="46476"/>
                  </a:lnTo>
                  <a:cubicBezTo>
                    <a:pt x="162405" y="46478"/>
                    <a:pt x="163806" y="45763"/>
                    <a:pt x="164678" y="44554"/>
                  </a:cubicBezTo>
                  <a:cubicBezTo>
                    <a:pt x="165551" y="43346"/>
                    <a:pt x="165789" y="41792"/>
                    <a:pt x="165317" y="40378"/>
                  </a:cubicBezTo>
                  <a:lnTo>
                    <a:pt x="159136" y="21841"/>
                  </a:lnTo>
                  <a:cubicBezTo>
                    <a:pt x="158505" y="19950"/>
                    <a:pt x="156736" y="18673"/>
                    <a:pt x="154742" y="18671"/>
                  </a:cubicBezTo>
                  <a:lnTo>
                    <a:pt x="134908" y="18671"/>
                  </a:lnTo>
                  <a:cubicBezTo>
                    <a:pt x="132349" y="18671"/>
                    <a:pt x="130274" y="20746"/>
                    <a:pt x="130274" y="23306"/>
                  </a:cubicBezTo>
                  <a:close/>
                  <a:moveTo>
                    <a:pt x="130274" y="83549"/>
                  </a:moveTo>
                  <a:lnTo>
                    <a:pt x="519" y="83549"/>
                  </a:lnTo>
                  <a:moveTo>
                    <a:pt x="23690" y="18671"/>
                  </a:moveTo>
                  <a:lnTo>
                    <a:pt x="97835" y="18671"/>
                  </a:lnTo>
                  <a:cubicBezTo>
                    <a:pt x="97835" y="18671"/>
                    <a:pt x="102470" y="18671"/>
                    <a:pt x="102470" y="23306"/>
                  </a:cubicBezTo>
                  <a:lnTo>
                    <a:pt x="102470" y="41842"/>
                  </a:lnTo>
                  <a:cubicBezTo>
                    <a:pt x="102470" y="41842"/>
                    <a:pt x="102470" y="46476"/>
                    <a:pt x="97835" y="46476"/>
                  </a:cubicBezTo>
                  <a:lnTo>
                    <a:pt x="23690" y="46476"/>
                  </a:lnTo>
                  <a:cubicBezTo>
                    <a:pt x="23690" y="46476"/>
                    <a:pt x="19055" y="46476"/>
                    <a:pt x="19055" y="41842"/>
                  </a:cubicBezTo>
                  <a:lnTo>
                    <a:pt x="19055" y="23306"/>
                  </a:lnTo>
                  <a:cubicBezTo>
                    <a:pt x="19055" y="23306"/>
                    <a:pt x="19055" y="18671"/>
                    <a:pt x="23690" y="18671"/>
                  </a:cubicBezTo>
                  <a:moveTo>
                    <a:pt x="195152" y="106720"/>
                  </a:moveTo>
                  <a:lnTo>
                    <a:pt x="130274" y="106720"/>
                  </a:lnTo>
                </a:path>
              </a:pathLst>
            </a:custGeom>
            <a:noFill/>
            <a:ln w="14828" cap="rnd">
              <a:solidFill>
                <a:srgbClr val="4E88E7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8CEE1A7A-7E5D-0E3B-7EC0-E050AC134308}"/>
                </a:ext>
              </a:extLst>
            </p:cNvPr>
            <p:cNvSpPr/>
            <p:nvPr/>
          </p:nvSpPr>
          <p:spPr>
            <a:xfrm>
              <a:off x="7826456" y="4128599"/>
              <a:ext cx="213169" cy="171462"/>
            </a:xfrm>
            <a:custGeom>
              <a:avLst/>
              <a:gdLst>
                <a:gd name="connsiteX0" fmla="*/ 14103 w 213169"/>
                <a:gd name="connsiteY0" fmla="*/ 83771 h 171462"/>
                <a:gd name="connsiteX1" fmla="*/ 78981 w 213169"/>
                <a:gd name="connsiteY1" fmla="*/ 83771 h 171462"/>
                <a:gd name="connsiteX2" fmla="*/ 92883 w 213169"/>
                <a:gd name="connsiteY2" fmla="*/ 97673 h 171462"/>
                <a:gd name="connsiteX3" fmla="*/ 92883 w 213169"/>
                <a:gd name="connsiteY3" fmla="*/ 116210 h 171462"/>
                <a:gd name="connsiteX4" fmla="*/ 78981 w 213169"/>
                <a:gd name="connsiteY4" fmla="*/ 130112 h 171462"/>
                <a:gd name="connsiteX5" fmla="*/ 14103 w 213169"/>
                <a:gd name="connsiteY5" fmla="*/ 130112 h 171462"/>
                <a:gd name="connsiteX6" fmla="*/ 201 w 213169"/>
                <a:gd name="connsiteY6" fmla="*/ 116210 h 171462"/>
                <a:gd name="connsiteX7" fmla="*/ 201 w 213169"/>
                <a:gd name="connsiteY7" fmla="*/ 97673 h 171462"/>
                <a:gd name="connsiteX8" fmla="*/ 14103 w 213169"/>
                <a:gd name="connsiteY8" fmla="*/ 83771 h 171462"/>
                <a:gd name="connsiteX9" fmla="*/ 65079 w 213169"/>
                <a:gd name="connsiteY9" fmla="*/ 83771 h 171462"/>
                <a:gd name="connsiteX10" fmla="*/ 65079 w 213169"/>
                <a:gd name="connsiteY10" fmla="*/ 130112 h 171462"/>
                <a:gd name="connsiteX11" fmla="*/ 30906 w 213169"/>
                <a:gd name="connsiteY11" fmla="*/ 51332 h 171462"/>
                <a:gd name="connsiteX12" fmla="*/ 148493 w 213169"/>
                <a:gd name="connsiteY12" fmla="*/ 51332 h 171462"/>
                <a:gd name="connsiteX13" fmla="*/ 171663 w 213169"/>
                <a:gd name="connsiteY13" fmla="*/ 74503 h 171462"/>
                <a:gd name="connsiteX14" fmla="*/ 148493 w 213169"/>
                <a:gd name="connsiteY14" fmla="*/ 97673 h 171462"/>
                <a:gd name="connsiteX15" fmla="*/ 129956 w 213169"/>
                <a:gd name="connsiteY15" fmla="*/ 97673 h 171462"/>
                <a:gd name="connsiteX16" fmla="*/ 129956 w 213169"/>
                <a:gd name="connsiteY16" fmla="*/ 157917 h 171462"/>
                <a:gd name="connsiteX17" fmla="*/ 116054 w 213169"/>
                <a:gd name="connsiteY17" fmla="*/ 171819 h 171462"/>
                <a:gd name="connsiteX18" fmla="*/ 32640 w 213169"/>
                <a:gd name="connsiteY18" fmla="*/ 171819 h 171462"/>
                <a:gd name="connsiteX19" fmla="*/ 18737 w 213169"/>
                <a:gd name="connsiteY19" fmla="*/ 157917 h 171462"/>
                <a:gd name="connsiteX20" fmla="*/ 18737 w 213169"/>
                <a:gd name="connsiteY20" fmla="*/ 149112 h 171462"/>
                <a:gd name="connsiteX21" fmla="*/ 129956 w 213169"/>
                <a:gd name="connsiteY21" fmla="*/ 144015 h 171462"/>
                <a:gd name="connsiteX22" fmla="*/ 194834 w 213169"/>
                <a:gd name="connsiteY22" fmla="*/ 144015 h 171462"/>
                <a:gd name="connsiteX23" fmla="*/ 213370 w 213169"/>
                <a:gd name="connsiteY23" fmla="*/ 125478 h 171462"/>
                <a:gd name="connsiteX24" fmla="*/ 213370 w 213169"/>
                <a:gd name="connsiteY24" fmla="*/ 104069 h 171462"/>
                <a:gd name="connsiteX25" fmla="*/ 109659 w 213169"/>
                <a:gd name="connsiteY25" fmla="*/ 357 h 171462"/>
                <a:gd name="connsiteX26" fmla="*/ 27079 w 213169"/>
                <a:gd name="connsiteY26" fmla="*/ 61536 h 1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3169" h="171462">
                  <a:moveTo>
                    <a:pt x="14103" y="83771"/>
                  </a:moveTo>
                  <a:lnTo>
                    <a:pt x="78981" y="83771"/>
                  </a:lnTo>
                  <a:cubicBezTo>
                    <a:pt x="78981" y="83771"/>
                    <a:pt x="92883" y="83771"/>
                    <a:pt x="92883" y="97673"/>
                  </a:cubicBezTo>
                  <a:lnTo>
                    <a:pt x="92883" y="116210"/>
                  </a:lnTo>
                  <a:cubicBezTo>
                    <a:pt x="92883" y="116210"/>
                    <a:pt x="92883" y="130112"/>
                    <a:pt x="78981" y="130112"/>
                  </a:cubicBezTo>
                  <a:lnTo>
                    <a:pt x="14103" y="130112"/>
                  </a:lnTo>
                  <a:cubicBezTo>
                    <a:pt x="14103" y="130112"/>
                    <a:pt x="201" y="130112"/>
                    <a:pt x="201" y="116210"/>
                  </a:cubicBezTo>
                  <a:lnTo>
                    <a:pt x="201" y="97673"/>
                  </a:lnTo>
                  <a:cubicBezTo>
                    <a:pt x="201" y="97673"/>
                    <a:pt x="201" y="83771"/>
                    <a:pt x="14103" y="83771"/>
                  </a:cubicBezTo>
                  <a:moveTo>
                    <a:pt x="65079" y="83771"/>
                  </a:moveTo>
                  <a:lnTo>
                    <a:pt x="65079" y="130112"/>
                  </a:lnTo>
                  <a:moveTo>
                    <a:pt x="30906" y="51332"/>
                  </a:moveTo>
                  <a:lnTo>
                    <a:pt x="148493" y="51332"/>
                  </a:lnTo>
                  <a:cubicBezTo>
                    <a:pt x="161290" y="51332"/>
                    <a:pt x="171663" y="61706"/>
                    <a:pt x="171663" y="74503"/>
                  </a:cubicBezTo>
                  <a:cubicBezTo>
                    <a:pt x="171663" y="87300"/>
                    <a:pt x="161290" y="97673"/>
                    <a:pt x="148493" y="97673"/>
                  </a:cubicBezTo>
                  <a:lnTo>
                    <a:pt x="129956" y="97673"/>
                  </a:lnTo>
                  <a:lnTo>
                    <a:pt x="129956" y="157917"/>
                  </a:lnTo>
                  <a:cubicBezTo>
                    <a:pt x="129956" y="165595"/>
                    <a:pt x="123732" y="171819"/>
                    <a:pt x="116054" y="171819"/>
                  </a:cubicBezTo>
                  <a:lnTo>
                    <a:pt x="32640" y="171819"/>
                  </a:lnTo>
                  <a:cubicBezTo>
                    <a:pt x="24962" y="171819"/>
                    <a:pt x="18737" y="165595"/>
                    <a:pt x="18737" y="157917"/>
                  </a:cubicBezTo>
                  <a:lnTo>
                    <a:pt x="18737" y="149112"/>
                  </a:lnTo>
                  <a:moveTo>
                    <a:pt x="129956" y="144015"/>
                  </a:moveTo>
                  <a:lnTo>
                    <a:pt x="194834" y="144015"/>
                  </a:lnTo>
                  <a:cubicBezTo>
                    <a:pt x="205071" y="144015"/>
                    <a:pt x="213370" y="135715"/>
                    <a:pt x="213370" y="125478"/>
                  </a:cubicBezTo>
                  <a:lnTo>
                    <a:pt x="213370" y="104069"/>
                  </a:lnTo>
                  <a:cubicBezTo>
                    <a:pt x="213370" y="46790"/>
                    <a:pt x="166937" y="357"/>
                    <a:pt x="109659" y="357"/>
                  </a:cubicBezTo>
                  <a:cubicBezTo>
                    <a:pt x="71668" y="355"/>
                    <a:pt x="38142" y="25192"/>
                    <a:pt x="27079" y="61536"/>
                  </a:cubicBezTo>
                </a:path>
              </a:pathLst>
            </a:custGeom>
            <a:noFill/>
            <a:ln w="14828" cap="rnd">
              <a:solidFill>
                <a:srgbClr val="92BD3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28F0075A-F15A-00E0-2AF6-4E5839EA406F}"/>
                </a:ext>
              </a:extLst>
            </p:cNvPr>
            <p:cNvSpPr/>
            <p:nvPr/>
          </p:nvSpPr>
          <p:spPr>
            <a:xfrm>
              <a:off x="8098233" y="4958402"/>
              <a:ext cx="203464" cy="202380"/>
            </a:xfrm>
            <a:custGeom>
              <a:avLst/>
              <a:gdLst>
                <a:gd name="connsiteX0" fmla="*/ 107608 w 203464"/>
                <a:gd name="connsiteY0" fmla="*/ 201790 h 202380"/>
                <a:gd name="connsiteX1" fmla="*/ 96332 w 203464"/>
                <a:gd name="connsiteY1" fmla="*/ 201790 h 202380"/>
                <a:gd name="connsiteX2" fmla="*/ 237 w 203464"/>
                <a:gd name="connsiteY2" fmla="*/ 61826 h 202380"/>
                <a:gd name="connsiteX3" fmla="*/ 237 w 203464"/>
                <a:gd name="connsiteY3" fmla="*/ 16129 h 202380"/>
                <a:gd name="connsiteX4" fmla="*/ 15895 w 203464"/>
                <a:gd name="connsiteY4" fmla="*/ 471 h 202380"/>
                <a:gd name="connsiteX5" fmla="*/ 188043 w 203464"/>
                <a:gd name="connsiteY5" fmla="*/ 471 h 202380"/>
                <a:gd name="connsiteX6" fmla="*/ 203701 w 203464"/>
                <a:gd name="connsiteY6" fmla="*/ 16129 h 202380"/>
                <a:gd name="connsiteX7" fmla="*/ 203701 w 203464"/>
                <a:gd name="connsiteY7" fmla="*/ 61826 h 202380"/>
                <a:gd name="connsiteX8" fmla="*/ 107608 w 203464"/>
                <a:gd name="connsiteY8" fmla="*/ 201744 h 202380"/>
                <a:gd name="connsiteX9" fmla="*/ 107608 w 203464"/>
                <a:gd name="connsiteY9" fmla="*/ 201790 h 202380"/>
                <a:gd name="connsiteX10" fmla="*/ 105341 w 203464"/>
                <a:gd name="connsiteY10" fmla="*/ 155195 h 202380"/>
                <a:gd name="connsiteX11" fmla="*/ 98601 w 203464"/>
                <a:gd name="connsiteY11" fmla="*/ 155195 h 202380"/>
                <a:gd name="connsiteX12" fmla="*/ 41157 w 203464"/>
                <a:gd name="connsiteY12" fmla="*/ 74458 h 202380"/>
                <a:gd name="connsiteX13" fmla="*/ 41157 w 203464"/>
                <a:gd name="connsiteY13" fmla="*/ 48099 h 202380"/>
                <a:gd name="connsiteX14" fmla="*/ 50517 w 203464"/>
                <a:gd name="connsiteY14" fmla="*/ 39067 h 202380"/>
                <a:gd name="connsiteX15" fmla="*/ 153426 w 203464"/>
                <a:gd name="connsiteY15" fmla="*/ 39067 h 202380"/>
                <a:gd name="connsiteX16" fmla="*/ 162787 w 203464"/>
                <a:gd name="connsiteY16" fmla="*/ 48099 h 202380"/>
                <a:gd name="connsiteX17" fmla="*/ 162787 w 203464"/>
                <a:gd name="connsiteY17" fmla="*/ 74458 h 202380"/>
                <a:gd name="connsiteX18" fmla="*/ 105341 w 203464"/>
                <a:gd name="connsiteY18" fmla="*/ 155168 h 202380"/>
                <a:gd name="connsiteX19" fmla="*/ 105341 w 203464"/>
                <a:gd name="connsiteY19" fmla="*/ 155195 h 20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3464" h="202380">
                  <a:moveTo>
                    <a:pt x="107608" y="201790"/>
                  </a:moveTo>
                  <a:cubicBezTo>
                    <a:pt x="104001" y="203205"/>
                    <a:pt x="99983" y="203205"/>
                    <a:pt x="96332" y="201790"/>
                  </a:cubicBezTo>
                  <a:cubicBezTo>
                    <a:pt x="38492" y="179467"/>
                    <a:pt x="328" y="123865"/>
                    <a:pt x="237" y="61826"/>
                  </a:cubicBezTo>
                  <a:lnTo>
                    <a:pt x="237" y="16129"/>
                  </a:lnTo>
                  <a:cubicBezTo>
                    <a:pt x="237" y="7502"/>
                    <a:pt x="7268" y="471"/>
                    <a:pt x="15895" y="471"/>
                  </a:cubicBezTo>
                  <a:lnTo>
                    <a:pt x="188043" y="471"/>
                  </a:lnTo>
                  <a:cubicBezTo>
                    <a:pt x="196672" y="471"/>
                    <a:pt x="203701" y="7502"/>
                    <a:pt x="203701" y="16129"/>
                  </a:cubicBezTo>
                  <a:lnTo>
                    <a:pt x="203701" y="61826"/>
                  </a:lnTo>
                  <a:cubicBezTo>
                    <a:pt x="203655" y="123819"/>
                    <a:pt x="165447" y="179421"/>
                    <a:pt x="107608" y="201744"/>
                  </a:cubicBezTo>
                  <a:lnTo>
                    <a:pt x="107608" y="201790"/>
                  </a:lnTo>
                  <a:close/>
                  <a:moveTo>
                    <a:pt x="105341" y="155195"/>
                  </a:moveTo>
                  <a:cubicBezTo>
                    <a:pt x="103186" y="156011"/>
                    <a:pt x="100784" y="156011"/>
                    <a:pt x="98601" y="155195"/>
                  </a:cubicBezTo>
                  <a:cubicBezTo>
                    <a:pt x="64025" y="142317"/>
                    <a:pt x="41211" y="110245"/>
                    <a:pt x="41157" y="74458"/>
                  </a:cubicBezTo>
                  <a:lnTo>
                    <a:pt x="41157" y="48099"/>
                  </a:lnTo>
                  <a:cubicBezTo>
                    <a:pt x="41157" y="43123"/>
                    <a:pt x="45359" y="39067"/>
                    <a:pt x="50517" y="39067"/>
                  </a:cubicBezTo>
                  <a:lnTo>
                    <a:pt x="153426" y="39067"/>
                  </a:lnTo>
                  <a:cubicBezTo>
                    <a:pt x="158584" y="39067"/>
                    <a:pt x="162787" y="43123"/>
                    <a:pt x="162787" y="48099"/>
                  </a:cubicBezTo>
                  <a:lnTo>
                    <a:pt x="162787" y="74458"/>
                  </a:lnTo>
                  <a:cubicBezTo>
                    <a:pt x="162759" y="110218"/>
                    <a:pt x="139917" y="142292"/>
                    <a:pt x="105341" y="155168"/>
                  </a:cubicBezTo>
                  <a:lnTo>
                    <a:pt x="105341" y="155195"/>
                  </a:lnTo>
                  <a:close/>
                </a:path>
              </a:pathLst>
            </a:custGeom>
            <a:noFill/>
            <a:ln w="14828" cap="rnd">
              <a:solidFill>
                <a:srgbClr val="E5575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500D9053-AD47-EC97-2A6A-721425EC60AD}"/>
                </a:ext>
              </a:extLst>
            </p:cNvPr>
            <p:cNvSpPr/>
            <p:nvPr/>
          </p:nvSpPr>
          <p:spPr>
            <a:xfrm>
              <a:off x="7828773" y="2462041"/>
              <a:ext cx="208535" cy="212502"/>
            </a:xfrm>
            <a:custGeom>
              <a:avLst/>
              <a:gdLst>
                <a:gd name="connsiteX0" fmla="*/ 24530 w 208535"/>
                <a:gd name="connsiteY0" fmla="*/ 173274 h 212502"/>
                <a:gd name="connsiteX1" fmla="*/ 48859 w 208535"/>
                <a:gd name="connsiteY1" fmla="*/ 148946 h 212502"/>
                <a:gd name="connsiteX2" fmla="*/ 24530 w 208535"/>
                <a:gd name="connsiteY2" fmla="*/ 124616 h 212502"/>
                <a:gd name="connsiteX3" fmla="*/ 201 w 208535"/>
                <a:gd name="connsiteY3" fmla="*/ 148946 h 212502"/>
                <a:gd name="connsiteX4" fmla="*/ 24530 w 208535"/>
                <a:gd name="connsiteY4" fmla="*/ 173275 h 212502"/>
                <a:gd name="connsiteX5" fmla="*/ 55060 w 208535"/>
                <a:gd name="connsiteY5" fmla="*/ 193507 h 212502"/>
                <a:gd name="connsiteX6" fmla="*/ 201 w 208535"/>
                <a:gd name="connsiteY6" fmla="*/ 188067 h 212502"/>
                <a:gd name="connsiteX7" fmla="*/ 184407 w 208535"/>
                <a:gd name="connsiteY7" fmla="*/ 173274 h 212502"/>
                <a:gd name="connsiteX8" fmla="*/ 208736 w 208535"/>
                <a:gd name="connsiteY8" fmla="*/ 148946 h 212502"/>
                <a:gd name="connsiteX9" fmla="*/ 184407 w 208535"/>
                <a:gd name="connsiteY9" fmla="*/ 124616 h 212502"/>
                <a:gd name="connsiteX10" fmla="*/ 160078 w 208535"/>
                <a:gd name="connsiteY10" fmla="*/ 148946 h 212502"/>
                <a:gd name="connsiteX11" fmla="*/ 184407 w 208535"/>
                <a:gd name="connsiteY11" fmla="*/ 173275 h 212502"/>
                <a:gd name="connsiteX12" fmla="*/ 153877 w 208535"/>
                <a:gd name="connsiteY12" fmla="*/ 193507 h 212502"/>
                <a:gd name="connsiteX13" fmla="*/ 208736 w 208535"/>
                <a:gd name="connsiteY13" fmla="*/ 188076 h 212502"/>
                <a:gd name="connsiteX14" fmla="*/ 160078 w 208535"/>
                <a:gd name="connsiteY14" fmla="*/ 212637 h 212502"/>
                <a:gd name="connsiteX15" fmla="*/ 104469 w 208535"/>
                <a:gd name="connsiteY15" fmla="*/ 164005 h 212502"/>
                <a:gd name="connsiteX16" fmla="*/ 48859 w 208535"/>
                <a:gd name="connsiteY16" fmla="*/ 212637 h 212502"/>
                <a:gd name="connsiteX17" fmla="*/ 72030 w 208535"/>
                <a:gd name="connsiteY17" fmla="*/ 117665 h 212502"/>
                <a:gd name="connsiteX18" fmla="*/ 104469 w 208535"/>
                <a:gd name="connsiteY18" fmla="*/ 150105 h 212502"/>
                <a:gd name="connsiteX19" fmla="*/ 136907 w 208535"/>
                <a:gd name="connsiteY19" fmla="*/ 117666 h 212502"/>
                <a:gd name="connsiteX20" fmla="*/ 104469 w 208535"/>
                <a:gd name="connsiteY20" fmla="*/ 85227 h 212502"/>
                <a:gd name="connsiteX21" fmla="*/ 72030 w 208535"/>
                <a:gd name="connsiteY21" fmla="*/ 117666 h 212502"/>
                <a:gd name="connsiteX22" fmla="*/ 148354 w 208535"/>
                <a:gd name="connsiteY22" fmla="*/ 61565 h 212502"/>
                <a:gd name="connsiteX23" fmla="*/ 60583 w 208535"/>
                <a:gd name="connsiteY23" fmla="*/ 61565 h 212502"/>
                <a:gd name="connsiteX24" fmla="*/ 57201 w 208535"/>
                <a:gd name="connsiteY24" fmla="*/ 57023 h 212502"/>
                <a:gd name="connsiteX25" fmla="*/ 57201 w 208535"/>
                <a:gd name="connsiteY25" fmla="*/ 135 h 212502"/>
                <a:gd name="connsiteX26" fmla="*/ 83458 w 208535"/>
                <a:gd name="connsiteY26" fmla="*/ 31647 h 212502"/>
                <a:gd name="connsiteX27" fmla="*/ 104469 w 208535"/>
                <a:gd name="connsiteY27" fmla="*/ 135 h 212502"/>
                <a:gd name="connsiteX28" fmla="*/ 125479 w 208535"/>
                <a:gd name="connsiteY28" fmla="*/ 31647 h 212502"/>
                <a:gd name="connsiteX29" fmla="*/ 151737 w 208535"/>
                <a:gd name="connsiteY29" fmla="*/ 135 h 212502"/>
                <a:gd name="connsiteX30" fmla="*/ 151737 w 208535"/>
                <a:gd name="connsiteY30" fmla="*/ 57023 h 212502"/>
                <a:gd name="connsiteX31" fmla="*/ 148354 w 208535"/>
                <a:gd name="connsiteY31" fmla="*/ 61565 h 212502"/>
                <a:gd name="connsiteX32" fmla="*/ 151737 w 208535"/>
                <a:gd name="connsiteY32" fmla="*/ 42435 h 212502"/>
                <a:gd name="connsiteX33" fmla="*/ 57201 w 208535"/>
                <a:gd name="connsiteY33" fmla="*/ 42435 h 21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8535" h="212502">
                  <a:moveTo>
                    <a:pt x="24530" y="173274"/>
                  </a:moveTo>
                  <a:cubicBezTo>
                    <a:pt x="37966" y="173275"/>
                    <a:pt x="48859" y="162382"/>
                    <a:pt x="48859" y="148946"/>
                  </a:cubicBezTo>
                  <a:cubicBezTo>
                    <a:pt x="48859" y="135509"/>
                    <a:pt x="37966" y="124616"/>
                    <a:pt x="24530" y="124616"/>
                  </a:cubicBezTo>
                  <a:cubicBezTo>
                    <a:pt x="11094" y="124616"/>
                    <a:pt x="201" y="135509"/>
                    <a:pt x="201" y="148946"/>
                  </a:cubicBezTo>
                  <a:cubicBezTo>
                    <a:pt x="201" y="162382"/>
                    <a:pt x="11094" y="173275"/>
                    <a:pt x="24530" y="173275"/>
                  </a:cubicBezTo>
                  <a:close/>
                  <a:moveTo>
                    <a:pt x="55060" y="193507"/>
                  </a:moveTo>
                  <a:cubicBezTo>
                    <a:pt x="40749" y="178144"/>
                    <a:pt x="17250" y="175814"/>
                    <a:pt x="201" y="188067"/>
                  </a:cubicBezTo>
                  <a:moveTo>
                    <a:pt x="184407" y="173274"/>
                  </a:moveTo>
                  <a:cubicBezTo>
                    <a:pt x="197843" y="173275"/>
                    <a:pt x="208736" y="162382"/>
                    <a:pt x="208736" y="148946"/>
                  </a:cubicBezTo>
                  <a:cubicBezTo>
                    <a:pt x="208736" y="135509"/>
                    <a:pt x="197843" y="124616"/>
                    <a:pt x="184407" y="124616"/>
                  </a:cubicBezTo>
                  <a:cubicBezTo>
                    <a:pt x="170971" y="124616"/>
                    <a:pt x="160078" y="135509"/>
                    <a:pt x="160078" y="148946"/>
                  </a:cubicBezTo>
                  <a:cubicBezTo>
                    <a:pt x="160078" y="162382"/>
                    <a:pt x="170971" y="173275"/>
                    <a:pt x="184407" y="173275"/>
                  </a:cubicBezTo>
                  <a:close/>
                  <a:moveTo>
                    <a:pt x="153877" y="193507"/>
                  </a:moveTo>
                  <a:cubicBezTo>
                    <a:pt x="168190" y="178147"/>
                    <a:pt x="191689" y="175821"/>
                    <a:pt x="208736" y="188076"/>
                  </a:cubicBezTo>
                  <a:moveTo>
                    <a:pt x="160078" y="212637"/>
                  </a:moveTo>
                  <a:cubicBezTo>
                    <a:pt x="156334" y="184789"/>
                    <a:pt x="132567" y="164005"/>
                    <a:pt x="104469" y="164005"/>
                  </a:cubicBezTo>
                  <a:cubicBezTo>
                    <a:pt x="76370" y="164005"/>
                    <a:pt x="52604" y="184789"/>
                    <a:pt x="48859" y="212637"/>
                  </a:cubicBezTo>
                  <a:moveTo>
                    <a:pt x="72030" y="117665"/>
                  </a:moveTo>
                  <a:cubicBezTo>
                    <a:pt x="72030" y="135581"/>
                    <a:pt x="86553" y="150105"/>
                    <a:pt x="104469" y="150105"/>
                  </a:cubicBezTo>
                  <a:cubicBezTo>
                    <a:pt x="122384" y="150105"/>
                    <a:pt x="136907" y="135581"/>
                    <a:pt x="136907" y="117666"/>
                  </a:cubicBezTo>
                  <a:cubicBezTo>
                    <a:pt x="136907" y="99750"/>
                    <a:pt x="122384" y="85227"/>
                    <a:pt x="104469" y="85227"/>
                  </a:cubicBezTo>
                  <a:cubicBezTo>
                    <a:pt x="86553" y="85227"/>
                    <a:pt x="72030" y="99750"/>
                    <a:pt x="72030" y="117666"/>
                  </a:cubicBezTo>
                  <a:moveTo>
                    <a:pt x="148354" y="61565"/>
                  </a:moveTo>
                  <a:cubicBezTo>
                    <a:pt x="119717" y="70082"/>
                    <a:pt x="89221" y="70082"/>
                    <a:pt x="60583" y="61565"/>
                  </a:cubicBezTo>
                  <a:cubicBezTo>
                    <a:pt x="58581" y="60958"/>
                    <a:pt x="57209" y="59116"/>
                    <a:pt x="57201" y="57023"/>
                  </a:cubicBezTo>
                  <a:lnTo>
                    <a:pt x="57201" y="135"/>
                  </a:lnTo>
                  <a:lnTo>
                    <a:pt x="83458" y="31647"/>
                  </a:lnTo>
                  <a:lnTo>
                    <a:pt x="104469" y="135"/>
                  </a:lnTo>
                  <a:lnTo>
                    <a:pt x="125479" y="31647"/>
                  </a:lnTo>
                  <a:lnTo>
                    <a:pt x="151737" y="135"/>
                  </a:lnTo>
                  <a:lnTo>
                    <a:pt x="151737" y="57023"/>
                  </a:lnTo>
                  <a:cubicBezTo>
                    <a:pt x="151728" y="59116"/>
                    <a:pt x="150356" y="60958"/>
                    <a:pt x="148354" y="61565"/>
                  </a:cubicBezTo>
                  <a:close/>
                  <a:moveTo>
                    <a:pt x="151737" y="42435"/>
                  </a:moveTo>
                  <a:cubicBezTo>
                    <a:pt x="121000" y="52325"/>
                    <a:pt x="87937" y="52325"/>
                    <a:pt x="57201" y="42435"/>
                  </a:cubicBezTo>
                </a:path>
              </a:pathLst>
            </a:custGeom>
            <a:noFill/>
            <a:ln w="14828" cap="rnd">
              <a:solidFill>
                <a:srgbClr val="DE58A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1F6556-1092-5320-E785-EDD79C175961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A269C-FB72-6225-950D-0E0B3A646908}"/>
              </a:ext>
            </a:extLst>
          </p:cNvPr>
          <p:cNvSpPr txBox="1"/>
          <p:nvPr/>
        </p:nvSpPr>
        <p:spPr>
          <a:xfrm>
            <a:off x="329610" y="11152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모드 분석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07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947B9E-84A3-6C22-5A3B-A6AF74782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FA9A84-E19F-BBEB-AB30-609B719160D1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58428E-DF44-DE17-9B43-36831B2830E1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20643-D159-890E-E5BA-7EBBF2D3C9C1}"/>
              </a:ext>
            </a:extLst>
          </p:cNvPr>
          <p:cNvSpPr txBox="1"/>
          <p:nvPr/>
        </p:nvSpPr>
        <p:spPr>
          <a:xfrm>
            <a:off x="499766" y="1066437"/>
            <a:ext cx="69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2.2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전면전 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(Warfare) – 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대규모 팀 기반 전투 모드</a:t>
            </a:r>
            <a:endParaRPr kumimoji="0" lang="ko-KR" altLang="en-US" sz="1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79324-3700-F0AE-B49E-8D42D0161009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1663A3-86B5-8AA0-E6A1-4757843F8C4B}"/>
              </a:ext>
            </a:extLst>
          </p:cNvPr>
          <p:cNvSpPr txBox="1"/>
          <p:nvPr/>
        </p:nvSpPr>
        <p:spPr>
          <a:xfrm>
            <a:off x="499765" y="1761082"/>
            <a:ext cx="5596235" cy="3620158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핵심 재미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대규모 병력 간 전투에서 발생하는 협력과 전술적 플레이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개요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명칭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전면전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(Warfare)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장르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FPS 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대규모 전장 기반 팀 대전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(32vs32)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플레이 방식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팀 기반 전투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거점 점령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공수 균형 전략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목표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거점을 확보하고 유지하며 전장을 지배하는 팀이 승리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대규모 협력 전투를 통해 전장의 흐름을 제어하는 전술적 플레이 유도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개별 기량과 팀워크를 모두 활용한 전투 경험 제공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승리 조건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점수를 먼저 획득한 팀 승리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내 모든 거점 점령 시 즉시 승리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적 팀의 병력 티켓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(Ticket)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으로 만들면 승리 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EC65F-C5BA-4A9A-6C1D-93FF7AF3AD0B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12191-6A18-B289-28BB-D27EFEBB2AF4}"/>
              </a:ext>
            </a:extLst>
          </p:cNvPr>
          <p:cNvSpPr txBox="1"/>
          <p:nvPr/>
        </p:nvSpPr>
        <p:spPr>
          <a:xfrm>
            <a:off x="329610" y="11152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모드 분석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83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F97E62-21B2-8B40-8195-0A7D2076A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30C240-2A7D-5466-0FD2-37A513B31A79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9470F6-7BFF-04CA-2C3B-DFF9E6ECD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9B6E2-AE36-AE99-3070-B1898840CFA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851AE1-0889-A49D-6592-34320B7EF9AC}"/>
              </a:ext>
            </a:extLst>
          </p:cNvPr>
          <p:cNvSpPr txBox="1"/>
          <p:nvPr/>
        </p:nvSpPr>
        <p:spPr>
          <a:xfrm>
            <a:off x="499766" y="1066437"/>
            <a:ext cx="730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2.3 </a:t>
            </a:r>
            <a:r>
              <a:rPr kumimoji="0" lang="ko-KR" altLang="en-US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비콘</a:t>
            </a:r>
            <a:r>
              <a:rPr kumimoji="0" lang="ko-KR" altLang="en-US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에어리어 </a:t>
            </a:r>
            <a:r>
              <a:rPr kumimoji="0" lang="en-US" altLang="ko-KR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(Beacon Area) – </a:t>
            </a:r>
            <a:r>
              <a:rPr kumimoji="0" lang="ko-KR" altLang="en-US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하드코어 서바이벌 </a:t>
            </a:r>
            <a:r>
              <a:rPr kumimoji="0" lang="en-US" altLang="ko-KR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PVPVE </a:t>
            </a:r>
            <a:r>
              <a:rPr kumimoji="0" lang="ko-KR" altLang="en-US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A3CF8-EBCA-1726-C9B2-35A3159A1BB9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EB0BB-11B8-18DE-4521-1FA336155797}"/>
              </a:ext>
            </a:extLst>
          </p:cNvPr>
          <p:cNvSpPr txBox="1"/>
          <p:nvPr/>
        </p:nvSpPr>
        <p:spPr>
          <a:xfrm>
            <a:off x="499766" y="1761082"/>
            <a:ext cx="5589192" cy="2650662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핵심 재미 </a:t>
            </a:r>
            <a:r>
              <a:rPr lang="en-US" altLang="ko-KR" sz="12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제한된 자원을 활용해 최적의 선택을 하는 전략적 서바이벌 경험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개요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명칭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비콘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에어리어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(Beacon Area)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모드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장르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FPS / PVPVE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서바이벌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하드코어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루팅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및 탈출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플레이 방식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AI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적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NPC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및 유저 간 전투를 병행하며 목표를 달성 후 탈출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목표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다양한 미션 또는 전장의 특수 목표를 달성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획득한 뒤 탈출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PVE (AI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적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NPC)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PVP 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다른 유저 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사이에서 긴장감을 유지하며 플레이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제한된 자원을 활용해 최적의 선택을 하는 전략적 서바이벌 경험 제공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357C07C-912D-1780-7124-607D4341306B}"/>
              </a:ext>
            </a:extLst>
          </p:cNvPr>
          <p:cNvSpPr/>
          <p:nvPr/>
        </p:nvSpPr>
        <p:spPr>
          <a:xfrm>
            <a:off x="8472089" y="3142575"/>
            <a:ext cx="1184138" cy="1057266"/>
          </a:xfrm>
          <a:custGeom>
            <a:avLst/>
            <a:gdLst>
              <a:gd name="connsiteX0" fmla="*/ 169418 w 1184138"/>
              <a:gd name="connsiteY0" fmla="*/ 186 h 1057266"/>
              <a:gd name="connsiteX1" fmla="*/ 1015231 w 1184138"/>
              <a:gd name="connsiteY1" fmla="*/ 186 h 1057266"/>
              <a:gd name="connsiteX2" fmla="*/ 1184393 w 1184138"/>
              <a:gd name="connsiteY2" fmla="*/ 169349 h 1057266"/>
              <a:gd name="connsiteX3" fmla="*/ 1184393 w 1184138"/>
              <a:gd name="connsiteY3" fmla="*/ 888290 h 1057266"/>
              <a:gd name="connsiteX4" fmla="*/ 1015231 w 1184138"/>
              <a:gd name="connsiteY4" fmla="*/ 1057452 h 1057266"/>
              <a:gd name="connsiteX5" fmla="*/ 169418 w 1184138"/>
              <a:gd name="connsiteY5" fmla="*/ 1057452 h 1057266"/>
              <a:gd name="connsiteX6" fmla="*/ 255 w 1184138"/>
              <a:gd name="connsiteY6" fmla="*/ 888290 h 1057266"/>
              <a:gd name="connsiteX7" fmla="*/ 255 w 1184138"/>
              <a:gd name="connsiteY7" fmla="*/ 169349 h 1057266"/>
              <a:gd name="connsiteX8" fmla="*/ 169418 w 1184138"/>
              <a:gd name="connsiteY8" fmla="*/ 186 h 105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4138" h="1057266">
                <a:moveTo>
                  <a:pt x="169418" y="186"/>
                </a:moveTo>
                <a:lnTo>
                  <a:pt x="1015231" y="186"/>
                </a:lnTo>
                <a:cubicBezTo>
                  <a:pt x="1015231" y="186"/>
                  <a:pt x="1184393" y="186"/>
                  <a:pt x="1184393" y="169349"/>
                </a:cubicBezTo>
                <a:lnTo>
                  <a:pt x="1184393" y="888290"/>
                </a:lnTo>
                <a:cubicBezTo>
                  <a:pt x="1184393" y="888290"/>
                  <a:pt x="1184393" y="1057452"/>
                  <a:pt x="1015231" y="1057452"/>
                </a:cubicBezTo>
                <a:lnTo>
                  <a:pt x="169418" y="1057452"/>
                </a:lnTo>
                <a:cubicBezTo>
                  <a:pt x="169418" y="1057452"/>
                  <a:pt x="255" y="1057452"/>
                  <a:pt x="255" y="888290"/>
                </a:cubicBezTo>
                <a:lnTo>
                  <a:pt x="255" y="169349"/>
                </a:lnTo>
                <a:cubicBezTo>
                  <a:pt x="255" y="169349"/>
                  <a:pt x="255" y="186"/>
                  <a:pt x="169418" y="186"/>
                </a:cubicBezTo>
              </a:path>
            </a:pathLst>
          </a:custGeom>
          <a:solidFill>
            <a:srgbClr val="F5F5F5"/>
          </a:solidFill>
          <a:ln w="7048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9EBC0A81-E957-2A90-B3D9-EB2C7534E50A}"/>
              </a:ext>
            </a:extLst>
          </p:cNvPr>
          <p:cNvSpPr/>
          <p:nvPr/>
        </p:nvSpPr>
        <p:spPr>
          <a:xfrm>
            <a:off x="9994552" y="3755790"/>
            <a:ext cx="1691626" cy="380615"/>
          </a:xfrm>
          <a:custGeom>
            <a:avLst/>
            <a:gdLst>
              <a:gd name="connsiteX0" fmla="*/ 85052 w 1691626"/>
              <a:gd name="connsiteY0" fmla="*/ 273 h 380615"/>
              <a:gd name="connsiteX1" fmla="*/ 1607516 w 1691626"/>
              <a:gd name="connsiteY1" fmla="*/ 273 h 380615"/>
              <a:gd name="connsiteX2" fmla="*/ 1692097 w 1691626"/>
              <a:gd name="connsiteY2" fmla="*/ 84854 h 380615"/>
              <a:gd name="connsiteX3" fmla="*/ 1692097 w 1691626"/>
              <a:gd name="connsiteY3" fmla="*/ 296308 h 380615"/>
              <a:gd name="connsiteX4" fmla="*/ 1607516 w 1691626"/>
              <a:gd name="connsiteY4" fmla="*/ 380889 h 380615"/>
              <a:gd name="connsiteX5" fmla="*/ 85052 w 1691626"/>
              <a:gd name="connsiteY5" fmla="*/ 380889 h 380615"/>
              <a:gd name="connsiteX6" fmla="*/ 471 w 1691626"/>
              <a:gd name="connsiteY6" fmla="*/ 296308 h 380615"/>
              <a:gd name="connsiteX7" fmla="*/ 471 w 1691626"/>
              <a:gd name="connsiteY7" fmla="*/ 84854 h 380615"/>
              <a:gd name="connsiteX8" fmla="*/ 85052 w 1691626"/>
              <a:gd name="connsiteY8" fmla="*/ 273 h 3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626" h="380615">
                <a:moveTo>
                  <a:pt x="85052" y="273"/>
                </a:moveTo>
                <a:lnTo>
                  <a:pt x="1607516" y="273"/>
                </a:lnTo>
                <a:cubicBezTo>
                  <a:pt x="1607516" y="273"/>
                  <a:pt x="1692097" y="273"/>
                  <a:pt x="1692097" y="84854"/>
                </a:cubicBezTo>
                <a:lnTo>
                  <a:pt x="1692097" y="296308"/>
                </a:lnTo>
                <a:cubicBezTo>
                  <a:pt x="1692097" y="296308"/>
                  <a:pt x="1692097" y="380889"/>
                  <a:pt x="1607516" y="380889"/>
                </a:cubicBezTo>
                <a:lnTo>
                  <a:pt x="85052" y="380889"/>
                </a:lnTo>
                <a:cubicBezTo>
                  <a:pt x="85052" y="380889"/>
                  <a:pt x="471" y="380889"/>
                  <a:pt x="471" y="296308"/>
                </a:cubicBezTo>
                <a:lnTo>
                  <a:pt x="471" y="84854"/>
                </a:lnTo>
                <a:cubicBezTo>
                  <a:pt x="471" y="84854"/>
                  <a:pt x="471" y="273"/>
                  <a:pt x="85052" y="273"/>
                </a:cubicBezTo>
              </a:path>
            </a:pathLst>
          </a:custGeom>
          <a:solidFill>
            <a:srgbClr val="FFFBDA"/>
          </a:solidFill>
          <a:ln w="7048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24AB824-9C8B-C3B4-3CBC-923021E7C4E8}"/>
              </a:ext>
            </a:extLst>
          </p:cNvPr>
          <p:cNvSpPr/>
          <p:nvPr/>
        </p:nvSpPr>
        <p:spPr>
          <a:xfrm>
            <a:off x="9994552" y="2698523"/>
            <a:ext cx="1522463" cy="380615"/>
          </a:xfrm>
          <a:custGeom>
            <a:avLst/>
            <a:gdLst>
              <a:gd name="connsiteX0" fmla="*/ 85052 w 1522463"/>
              <a:gd name="connsiteY0" fmla="*/ 123 h 380615"/>
              <a:gd name="connsiteX1" fmla="*/ 1438353 w 1522463"/>
              <a:gd name="connsiteY1" fmla="*/ 123 h 380615"/>
              <a:gd name="connsiteX2" fmla="*/ 1522935 w 1522463"/>
              <a:gd name="connsiteY2" fmla="*/ 84704 h 380615"/>
              <a:gd name="connsiteX3" fmla="*/ 1522935 w 1522463"/>
              <a:gd name="connsiteY3" fmla="*/ 296158 h 380615"/>
              <a:gd name="connsiteX4" fmla="*/ 1438353 w 1522463"/>
              <a:gd name="connsiteY4" fmla="*/ 380739 h 380615"/>
              <a:gd name="connsiteX5" fmla="*/ 85052 w 1522463"/>
              <a:gd name="connsiteY5" fmla="*/ 380739 h 380615"/>
              <a:gd name="connsiteX6" fmla="*/ 471 w 1522463"/>
              <a:gd name="connsiteY6" fmla="*/ 296158 h 380615"/>
              <a:gd name="connsiteX7" fmla="*/ 471 w 1522463"/>
              <a:gd name="connsiteY7" fmla="*/ 84704 h 380615"/>
              <a:gd name="connsiteX8" fmla="*/ 85052 w 1522463"/>
              <a:gd name="connsiteY8" fmla="*/ 123 h 3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463" h="380615">
                <a:moveTo>
                  <a:pt x="85052" y="123"/>
                </a:moveTo>
                <a:lnTo>
                  <a:pt x="1438353" y="123"/>
                </a:lnTo>
                <a:cubicBezTo>
                  <a:pt x="1438353" y="123"/>
                  <a:pt x="1522935" y="123"/>
                  <a:pt x="1522935" y="84704"/>
                </a:cubicBezTo>
                <a:lnTo>
                  <a:pt x="1522935" y="296158"/>
                </a:lnTo>
                <a:cubicBezTo>
                  <a:pt x="1522935" y="296158"/>
                  <a:pt x="1522935" y="380739"/>
                  <a:pt x="1438353" y="380739"/>
                </a:cubicBezTo>
                <a:lnTo>
                  <a:pt x="85052" y="380739"/>
                </a:lnTo>
                <a:cubicBezTo>
                  <a:pt x="85052" y="380739"/>
                  <a:pt x="471" y="380739"/>
                  <a:pt x="471" y="296158"/>
                </a:cubicBezTo>
                <a:lnTo>
                  <a:pt x="471" y="84704"/>
                </a:lnTo>
                <a:cubicBezTo>
                  <a:pt x="471" y="84704"/>
                  <a:pt x="471" y="123"/>
                  <a:pt x="85052" y="123"/>
                </a:cubicBezTo>
              </a:path>
            </a:pathLst>
          </a:custGeom>
          <a:solidFill>
            <a:srgbClr val="FAF0FF"/>
          </a:solidFill>
          <a:ln w="7048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7D47143-E1DC-6755-0561-B1068CEE68BD}"/>
              </a:ext>
            </a:extLst>
          </p:cNvPr>
          <p:cNvSpPr/>
          <p:nvPr/>
        </p:nvSpPr>
        <p:spPr>
          <a:xfrm>
            <a:off x="8429798" y="4813056"/>
            <a:ext cx="1268719" cy="380615"/>
          </a:xfrm>
          <a:custGeom>
            <a:avLst/>
            <a:gdLst>
              <a:gd name="connsiteX0" fmla="*/ 84830 w 1268719"/>
              <a:gd name="connsiteY0" fmla="*/ 423 h 380615"/>
              <a:gd name="connsiteX1" fmla="*/ 1184387 w 1268719"/>
              <a:gd name="connsiteY1" fmla="*/ 423 h 380615"/>
              <a:gd name="connsiteX2" fmla="*/ 1268969 w 1268719"/>
              <a:gd name="connsiteY2" fmla="*/ 85004 h 380615"/>
              <a:gd name="connsiteX3" fmla="*/ 1268969 w 1268719"/>
              <a:gd name="connsiteY3" fmla="*/ 296458 h 380615"/>
              <a:gd name="connsiteX4" fmla="*/ 1184387 w 1268719"/>
              <a:gd name="connsiteY4" fmla="*/ 381039 h 380615"/>
              <a:gd name="connsiteX5" fmla="*/ 84830 w 1268719"/>
              <a:gd name="connsiteY5" fmla="*/ 381039 h 380615"/>
              <a:gd name="connsiteX6" fmla="*/ 249 w 1268719"/>
              <a:gd name="connsiteY6" fmla="*/ 296458 h 380615"/>
              <a:gd name="connsiteX7" fmla="*/ 249 w 1268719"/>
              <a:gd name="connsiteY7" fmla="*/ 85004 h 380615"/>
              <a:gd name="connsiteX8" fmla="*/ 84830 w 1268719"/>
              <a:gd name="connsiteY8" fmla="*/ 423 h 3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719" h="380615">
                <a:moveTo>
                  <a:pt x="84830" y="423"/>
                </a:moveTo>
                <a:lnTo>
                  <a:pt x="1184387" y="423"/>
                </a:lnTo>
                <a:cubicBezTo>
                  <a:pt x="1184387" y="423"/>
                  <a:pt x="1268969" y="423"/>
                  <a:pt x="1268969" y="85004"/>
                </a:cubicBezTo>
                <a:lnTo>
                  <a:pt x="1268969" y="296458"/>
                </a:lnTo>
                <a:cubicBezTo>
                  <a:pt x="1268969" y="296458"/>
                  <a:pt x="1268969" y="381039"/>
                  <a:pt x="1184387" y="381039"/>
                </a:cubicBezTo>
                <a:lnTo>
                  <a:pt x="84830" y="381039"/>
                </a:lnTo>
                <a:cubicBezTo>
                  <a:pt x="84830" y="381039"/>
                  <a:pt x="249" y="381039"/>
                  <a:pt x="249" y="296458"/>
                </a:cubicBezTo>
                <a:lnTo>
                  <a:pt x="249" y="85004"/>
                </a:lnTo>
                <a:cubicBezTo>
                  <a:pt x="249" y="85004"/>
                  <a:pt x="249" y="423"/>
                  <a:pt x="84830" y="423"/>
                </a:cubicBezTo>
              </a:path>
            </a:pathLst>
          </a:custGeom>
          <a:solidFill>
            <a:srgbClr val="FFECEB"/>
          </a:solidFill>
          <a:ln w="7048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7455553-CA07-27D2-5FC8-230BAB9105D4}"/>
              </a:ext>
            </a:extLst>
          </p:cNvPr>
          <p:cNvSpPr/>
          <p:nvPr/>
        </p:nvSpPr>
        <p:spPr>
          <a:xfrm>
            <a:off x="6427284" y="2698523"/>
            <a:ext cx="1706480" cy="380615"/>
          </a:xfrm>
          <a:custGeom>
            <a:avLst/>
            <a:gdLst>
              <a:gd name="connsiteX0" fmla="*/ 84608 w 1268719"/>
              <a:gd name="connsiteY0" fmla="*/ 123 h 380615"/>
              <a:gd name="connsiteX1" fmla="*/ 1184165 w 1268719"/>
              <a:gd name="connsiteY1" fmla="*/ 123 h 380615"/>
              <a:gd name="connsiteX2" fmla="*/ 1268747 w 1268719"/>
              <a:gd name="connsiteY2" fmla="*/ 84704 h 380615"/>
              <a:gd name="connsiteX3" fmla="*/ 1268747 w 1268719"/>
              <a:gd name="connsiteY3" fmla="*/ 296158 h 380615"/>
              <a:gd name="connsiteX4" fmla="*/ 1184165 w 1268719"/>
              <a:gd name="connsiteY4" fmla="*/ 380739 h 380615"/>
              <a:gd name="connsiteX5" fmla="*/ 84608 w 1268719"/>
              <a:gd name="connsiteY5" fmla="*/ 380739 h 380615"/>
              <a:gd name="connsiteX6" fmla="*/ 27 w 1268719"/>
              <a:gd name="connsiteY6" fmla="*/ 296158 h 380615"/>
              <a:gd name="connsiteX7" fmla="*/ 27 w 1268719"/>
              <a:gd name="connsiteY7" fmla="*/ 84704 h 380615"/>
              <a:gd name="connsiteX8" fmla="*/ 84608 w 1268719"/>
              <a:gd name="connsiteY8" fmla="*/ 123 h 3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719" h="380615">
                <a:moveTo>
                  <a:pt x="84608" y="123"/>
                </a:moveTo>
                <a:lnTo>
                  <a:pt x="1184165" y="123"/>
                </a:lnTo>
                <a:cubicBezTo>
                  <a:pt x="1184165" y="123"/>
                  <a:pt x="1268747" y="123"/>
                  <a:pt x="1268747" y="84704"/>
                </a:cubicBezTo>
                <a:lnTo>
                  <a:pt x="1268747" y="296158"/>
                </a:lnTo>
                <a:cubicBezTo>
                  <a:pt x="1268747" y="296158"/>
                  <a:pt x="1268747" y="380739"/>
                  <a:pt x="1184165" y="380739"/>
                </a:cubicBezTo>
                <a:lnTo>
                  <a:pt x="84608" y="380739"/>
                </a:lnTo>
                <a:cubicBezTo>
                  <a:pt x="84608" y="380739"/>
                  <a:pt x="27" y="380739"/>
                  <a:pt x="27" y="296158"/>
                </a:cubicBezTo>
                <a:lnTo>
                  <a:pt x="27" y="84704"/>
                </a:lnTo>
                <a:cubicBezTo>
                  <a:pt x="27" y="84704"/>
                  <a:pt x="27" y="123"/>
                  <a:pt x="84608" y="123"/>
                </a:cubicBezTo>
              </a:path>
            </a:pathLst>
          </a:custGeom>
          <a:solidFill>
            <a:srgbClr val="F4FFDC"/>
          </a:solidFill>
          <a:ln w="7048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5C9412F-4DCF-4ECC-B3B9-4EF6CE4B413C}"/>
              </a:ext>
            </a:extLst>
          </p:cNvPr>
          <p:cNvSpPr/>
          <p:nvPr/>
        </p:nvSpPr>
        <p:spPr>
          <a:xfrm>
            <a:off x="6865044" y="3755790"/>
            <a:ext cx="1268719" cy="380615"/>
          </a:xfrm>
          <a:custGeom>
            <a:avLst/>
            <a:gdLst>
              <a:gd name="connsiteX0" fmla="*/ 84608 w 1268719"/>
              <a:gd name="connsiteY0" fmla="*/ 273 h 380615"/>
              <a:gd name="connsiteX1" fmla="*/ 1184165 w 1268719"/>
              <a:gd name="connsiteY1" fmla="*/ 273 h 380615"/>
              <a:gd name="connsiteX2" fmla="*/ 1268747 w 1268719"/>
              <a:gd name="connsiteY2" fmla="*/ 84854 h 380615"/>
              <a:gd name="connsiteX3" fmla="*/ 1268747 w 1268719"/>
              <a:gd name="connsiteY3" fmla="*/ 296308 h 380615"/>
              <a:gd name="connsiteX4" fmla="*/ 1184165 w 1268719"/>
              <a:gd name="connsiteY4" fmla="*/ 380889 h 380615"/>
              <a:gd name="connsiteX5" fmla="*/ 84608 w 1268719"/>
              <a:gd name="connsiteY5" fmla="*/ 380889 h 380615"/>
              <a:gd name="connsiteX6" fmla="*/ 27 w 1268719"/>
              <a:gd name="connsiteY6" fmla="*/ 296308 h 380615"/>
              <a:gd name="connsiteX7" fmla="*/ 27 w 1268719"/>
              <a:gd name="connsiteY7" fmla="*/ 84854 h 380615"/>
              <a:gd name="connsiteX8" fmla="*/ 84608 w 1268719"/>
              <a:gd name="connsiteY8" fmla="*/ 273 h 3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719" h="380615">
                <a:moveTo>
                  <a:pt x="84608" y="273"/>
                </a:moveTo>
                <a:lnTo>
                  <a:pt x="1184165" y="273"/>
                </a:lnTo>
                <a:cubicBezTo>
                  <a:pt x="1184165" y="273"/>
                  <a:pt x="1268747" y="273"/>
                  <a:pt x="1268747" y="84854"/>
                </a:cubicBezTo>
                <a:lnTo>
                  <a:pt x="1268747" y="296308"/>
                </a:lnTo>
                <a:cubicBezTo>
                  <a:pt x="1268747" y="296308"/>
                  <a:pt x="1268747" y="380889"/>
                  <a:pt x="1184165" y="380889"/>
                </a:cubicBezTo>
                <a:lnTo>
                  <a:pt x="84608" y="380889"/>
                </a:lnTo>
                <a:cubicBezTo>
                  <a:pt x="84608" y="380889"/>
                  <a:pt x="27" y="380889"/>
                  <a:pt x="27" y="296308"/>
                </a:cubicBezTo>
                <a:lnTo>
                  <a:pt x="27" y="84854"/>
                </a:lnTo>
                <a:cubicBezTo>
                  <a:pt x="27" y="84854"/>
                  <a:pt x="27" y="273"/>
                  <a:pt x="84608" y="273"/>
                </a:cubicBezTo>
              </a:path>
            </a:pathLst>
          </a:custGeom>
          <a:solidFill>
            <a:srgbClr val="FFEBF7"/>
          </a:solidFill>
          <a:ln w="7048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45F5FD-6232-70B9-767E-9B0A0B7D5459}"/>
              </a:ext>
            </a:extLst>
          </p:cNvPr>
          <p:cNvSpPr txBox="1"/>
          <p:nvPr/>
        </p:nvSpPr>
        <p:spPr>
          <a:xfrm>
            <a:off x="8150920" y="2134419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spc="0" baseline="0" dirty="0" err="1">
                <a:ln/>
                <a:solidFill>
                  <a:srgbClr val="4848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바탕"/>
                <a:rtl val="0"/>
              </a:rPr>
              <a:t>비콘</a:t>
            </a:r>
            <a:r>
              <a:rPr lang="ko-KR" altLang="en-US" sz="1600" spc="0" baseline="0" dirty="0">
                <a:ln/>
                <a:solidFill>
                  <a:srgbClr val="4848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바탕"/>
                <a:rtl val="0"/>
              </a:rPr>
              <a:t> 에어리어 주요 </a:t>
            </a:r>
            <a:r>
              <a:rPr lang="ko-KR" altLang="en-US" sz="1600" spc="0" baseline="0" dirty="0">
                <a:ln/>
                <a:solidFill>
                  <a:srgbClr val="4848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rPr>
              <a:t>특징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F6ACF3-77B2-B2B2-CC3B-D4245ACEA76D}"/>
              </a:ext>
            </a:extLst>
          </p:cNvPr>
          <p:cNvSpPr txBox="1"/>
          <p:nvPr/>
        </p:nvSpPr>
        <p:spPr>
          <a:xfrm>
            <a:off x="10290706" y="2793772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spc="0" baseline="0">
                <a:ln/>
                <a:solidFill>
                  <a:srgbClr val="BA5DE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rtl val="0"/>
              </a:rPr>
              <a:t>PVP &amp; PVE </a:t>
            </a:r>
            <a:r>
              <a:rPr lang="ko-KR" altLang="en-US" sz="1200" spc="0" baseline="0">
                <a:ln/>
                <a:solidFill>
                  <a:srgbClr val="BA5DE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rPr>
              <a:t>혼합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20F4F8-0E2C-998C-DA31-F412EFBBEA24}"/>
              </a:ext>
            </a:extLst>
          </p:cNvPr>
          <p:cNvSpPr txBox="1"/>
          <p:nvPr/>
        </p:nvSpPr>
        <p:spPr>
          <a:xfrm>
            <a:off x="8585335" y="3681876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spc="0" baseline="0">
                <a:ln/>
                <a:solidFill>
                  <a:srgbClr val="96969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바탕"/>
                <a:rtl val="0"/>
              </a:rPr>
              <a:t>전장</a:t>
            </a:r>
            <a:r>
              <a:rPr lang="ko-KR" altLang="en-US" sz="1200" spc="0" baseline="0">
                <a:ln/>
                <a:solidFill>
                  <a:srgbClr val="96969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rtl val="0"/>
              </a:rPr>
              <a:t> </a:t>
            </a:r>
            <a:r>
              <a:rPr lang="ko-KR" altLang="en-US" sz="1200" spc="0" baseline="0">
                <a:ln/>
                <a:solidFill>
                  <a:srgbClr val="96969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rPr>
              <a:t>게임</a:t>
            </a:r>
            <a:r>
              <a:rPr lang="ko-KR" altLang="en-US" sz="1200" spc="0" baseline="0">
                <a:ln/>
                <a:solidFill>
                  <a:srgbClr val="96969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rtl val="0"/>
              </a:rPr>
              <a:t> </a:t>
            </a:r>
            <a:r>
              <a:rPr lang="ko-KR" altLang="en-US" sz="1200" spc="0" baseline="0">
                <a:ln/>
                <a:solidFill>
                  <a:srgbClr val="96969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rPr>
              <a:t>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B28097-CD45-73C4-CA58-2B7189E29595}"/>
              </a:ext>
            </a:extLst>
          </p:cNvPr>
          <p:cNvSpPr txBox="1"/>
          <p:nvPr/>
        </p:nvSpPr>
        <p:spPr>
          <a:xfrm>
            <a:off x="8902304" y="3865135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spc="0" baseline="0">
                <a:ln/>
                <a:solidFill>
                  <a:srgbClr val="96969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바탕"/>
                <a:rtl val="0"/>
              </a:rPr>
              <a:t>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281F0E-92F4-343C-5969-300D9E0768E4}"/>
              </a:ext>
            </a:extLst>
          </p:cNvPr>
          <p:cNvSpPr txBox="1"/>
          <p:nvPr/>
        </p:nvSpPr>
        <p:spPr>
          <a:xfrm>
            <a:off x="6911189" y="3851039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spc="0" baseline="0" dirty="0">
                <a:ln/>
                <a:solidFill>
                  <a:srgbClr val="DE58A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바탕"/>
                <a:rtl val="0"/>
              </a:rPr>
              <a:t>고위험</a:t>
            </a:r>
            <a:r>
              <a:rPr lang="ko-KR" altLang="en-US" sz="1200" spc="0" baseline="0" dirty="0">
                <a:ln/>
                <a:solidFill>
                  <a:srgbClr val="DE58A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rtl val="0"/>
              </a:rPr>
              <a:t> </a:t>
            </a:r>
            <a:r>
              <a:rPr lang="ko-KR" altLang="en-US" sz="1200" spc="0" baseline="0" dirty="0">
                <a:ln/>
                <a:solidFill>
                  <a:srgbClr val="DE58A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rPr>
              <a:t>보상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E74371-BAA0-D34F-8301-174DB3DAF990}"/>
              </a:ext>
            </a:extLst>
          </p:cNvPr>
          <p:cNvSpPr txBox="1"/>
          <p:nvPr/>
        </p:nvSpPr>
        <p:spPr>
          <a:xfrm>
            <a:off x="10259411" y="3851039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spc="0" baseline="0" dirty="0">
                <a:ln/>
                <a:solidFill>
                  <a:srgbClr val="E0CB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바탕"/>
                <a:rtl val="0"/>
              </a:rPr>
              <a:t>거점</a:t>
            </a:r>
            <a:r>
              <a:rPr lang="ko-KR" altLang="en-US" sz="1200" spc="0" baseline="0" dirty="0">
                <a:ln/>
                <a:solidFill>
                  <a:srgbClr val="E0CB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rtl val="0"/>
              </a:rPr>
              <a:t> </a:t>
            </a:r>
            <a:r>
              <a:rPr lang="ko-KR" altLang="en-US" sz="1200" spc="0" baseline="0" dirty="0">
                <a:ln/>
                <a:solidFill>
                  <a:srgbClr val="E0CB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rPr>
              <a:t>기반</a:t>
            </a:r>
            <a:r>
              <a:rPr lang="ko-KR" altLang="en-US" sz="1200" spc="0" baseline="0" dirty="0">
                <a:ln/>
                <a:solidFill>
                  <a:srgbClr val="E0CB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rtl val="0"/>
              </a:rPr>
              <a:t> </a:t>
            </a:r>
            <a:r>
              <a:rPr lang="ko-KR" altLang="en-US" sz="1200" spc="0" baseline="0" dirty="0">
                <a:ln/>
                <a:solidFill>
                  <a:srgbClr val="E0CB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rPr>
              <a:t>생존</a:t>
            </a:r>
            <a:r>
              <a:rPr lang="ko-KR" altLang="en-US" sz="1200" spc="0" baseline="0" dirty="0">
                <a:ln/>
                <a:solidFill>
                  <a:srgbClr val="E0CB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rtl val="0"/>
              </a:rPr>
              <a:t> </a:t>
            </a:r>
            <a:r>
              <a:rPr lang="ko-KR" altLang="en-US" sz="1200" spc="0" baseline="0" dirty="0">
                <a:ln/>
                <a:solidFill>
                  <a:srgbClr val="E0CB1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rPr>
              <a:t>요소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6142EB-B845-C3B2-DBA6-4B6D051E4B3A}"/>
              </a:ext>
            </a:extLst>
          </p:cNvPr>
          <p:cNvSpPr txBox="1"/>
          <p:nvPr/>
        </p:nvSpPr>
        <p:spPr>
          <a:xfrm>
            <a:off x="6502206" y="2750330"/>
            <a:ext cx="1300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spc="0" baseline="0" dirty="0">
                <a:ln/>
                <a:solidFill>
                  <a:srgbClr val="92BD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바탕"/>
                <a:rtl val="0"/>
              </a:rPr>
              <a:t>클래스</a:t>
            </a:r>
            <a:r>
              <a:rPr lang="ko-KR" altLang="en-US" sz="1200" spc="0" baseline="0" dirty="0">
                <a:ln/>
                <a:solidFill>
                  <a:srgbClr val="92BD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rtl val="0"/>
              </a:rPr>
              <a:t> </a:t>
            </a:r>
            <a:r>
              <a:rPr lang="ko-KR" altLang="en-US" sz="1200" dirty="0">
                <a:ln/>
                <a:solidFill>
                  <a:srgbClr val="92BD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rPr>
              <a:t>기반 전투</a:t>
            </a:r>
            <a:endParaRPr lang="ko-KR" altLang="en-US" sz="1200" spc="0" baseline="0" dirty="0">
              <a:ln/>
              <a:solidFill>
                <a:srgbClr val="92BD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바탕"/>
              <a:rtl val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3B52CF-1EE5-CCBA-0B8A-7340C8ABE8FB}"/>
              </a:ext>
            </a:extLst>
          </p:cNvPr>
          <p:cNvSpPr txBox="1"/>
          <p:nvPr/>
        </p:nvSpPr>
        <p:spPr>
          <a:xfrm>
            <a:off x="8729688" y="4908305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spc="0" baseline="0">
                <a:ln/>
                <a:solidFill>
                  <a:srgbClr val="E5575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바탕"/>
                <a:rtl val="0"/>
              </a:rPr>
              <a:t>전략적</a:t>
            </a:r>
            <a:r>
              <a:rPr lang="ko-KR" altLang="en-US" sz="1200" spc="0" baseline="0">
                <a:ln/>
                <a:solidFill>
                  <a:srgbClr val="E5575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rtl val="0"/>
              </a:rPr>
              <a:t> </a:t>
            </a:r>
            <a:r>
              <a:rPr lang="ko-KR" altLang="en-US" sz="1200" spc="0" baseline="0">
                <a:ln/>
                <a:solidFill>
                  <a:srgbClr val="E5575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rPr>
              <a:t>탈출</a:t>
            </a: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97BF86A-CBDC-C369-3980-53D3540F963A}"/>
              </a:ext>
            </a:extLst>
          </p:cNvPr>
          <p:cNvSpPr/>
          <p:nvPr/>
        </p:nvSpPr>
        <p:spPr>
          <a:xfrm>
            <a:off x="8472089" y="3142575"/>
            <a:ext cx="1184138" cy="1057266"/>
          </a:xfrm>
          <a:custGeom>
            <a:avLst/>
            <a:gdLst>
              <a:gd name="connsiteX0" fmla="*/ 169418 w 1184138"/>
              <a:gd name="connsiteY0" fmla="*/ 186 h 1057266"/>
              <a:gd name="connsiteX1" fmla="*/ 1015231 w 1184138"/>
              <a:gd name="connsiteY1" fmla="*/ 186 h 1057266"/>
              <a:gd name="connsiteX2" fmla="*/ 1184393 w 1184138"/>
              <a:gd name="connsiteY2" fmla="*/ 169349 h 1057266"/>
              <a:gd name="connsiteX3" fmla="*/ 1184393 w 1184138"/>
              <a:gd name="connsiteY3" fmla="*/ 888290 h 1057266"/>
              <a:gd name="connsiteX4" fmla="*/ 1015231 w 1184138"/>
              <a:gd name="connsiteY4" fmla="*/ 1057452 h 1057266"/>
              <a:gd name="connsiteX5" fmla="*/ 169418 w 1184138"/>
              <a:gd name="connsiteY5" fmla="*/ 1057452 h 1057266"/>
              <a:gd name="connsiteX6" fmla="*/ 255 w 1184138"/>
              <a:gd name="connsiteY6" fmla="*/ 888290 h 1057266"/>
              <a:gd name="connsiteX7" fmla="*/ 255 w 1184138"/>
              <a:gd name="connsiteY7" fmla="*/ 169349 h 1057266"/>
              <a:gd name="connsiteX8" fmla="*/ 169418 w 1184138"/>
              <a:gd name="connsiteY8" fmla="*/ 186 h 105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4138" h="1057266">
                <a:moveTo>
                  <a:pt x="169418" y="186"/>
                </a:moveTo>
                <a:lnTo>
                  <a:pt x="1015231" y="186"/>
                </a:lnTo>
                <a:cubicBezTo>
                  <a:pt x="1015231" y="186"/>
                  <a:pt x="1184393" y="186"/>
                  <a:pt x="1184393" y="169349"/>
                </a:cubicBezTo>
                <a:lnTo>
                  <a:pt x="1184393" y="888290"/>
                </a:lnTo>
                <a:cubicBezTo>
                  <a:pt x="1184393" y="888290"/>
                  <a:pt x="1184393" y="1057452"/>
                  <a:pt x="1015231" y="1057452"/>
                </a:cubicBezTo>
                <a:lnTo>
                  <a:pt x="169418" y="1057452"/>
                </a:lnTo>
                <a:cubicBezTo>
                  <a:pt x="169418" y="1057452"/>
                  <a:pt x="255" y="1057452"/>
                  <a:pt x="255" y="888290"/>
                </a:cubicBezTo>
                <a:lnTo>
                  <a:pt x="255" y="169349"/>
                </a:lnTo>
                <a:cubicBezTo>
                  <a:pt x="255" y="169349"/>
                  <a:pt x="255" y="186"/>
                  <a:pt x="169418" y="186"/>
                </a:cubicBezTo>
              </a:path>
            </a:pathLst>
          </a:custGeom>
          <a:noFill/>
          <a:ln w="14096" cap="rnd">
            <a:solidFill>
              <a:srgbClr val="484848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4F272B4D-1347-7D4D-C33C-8C1FCF5C6D90}"/>
              </a:ext>
            </a:extLst>
          </p:cNvPr>
          <p:cNvSpPr/>
          <p:nvPr/>
        </p:nvSpPr>
        <p:spPr>
          <a:xfrm>
            <a:off x="9994551" y="3755790"/>
            <a:ext cx="1763987" cy="380615"/>
          </a:xfrm>
          <a:custGeom>
            <a:avLst/>
            <a:gdLst>
              <a:gd name="connsiteX0" fmla="*/ 85052 w 1691626"/>
              <a:gd name="connsiteY0" fmla="*/ 273 h 380615"/>
              <a:gd name="connsiteX1" fmla="*/ 1607516 w 1691626"/>
              <a:gd name="connsiteY1" fmla="*/ 273 h 380615"/>
              <a:gd name="connsiteX2" fmla="*/ 1692097 w 1691626"/>
              <a:gd name="connsiteY2" fmla="*/ 84854 h 380615"/>
              <a:gd name="connsiteX3" fmla="*/ 1692097 w 1691626"/>
              <a:gd name="connsiteY3" fmla="*/ 296308 h 380615"/>
              <a:gd name="connsiteX4" fmla="*/ 1607516 w 1691626"/>
              <a:gd name="connsiteY4" fmla="*/ 380889 h 380615"/>
              <a:gd name="connsiteX5" fmla="*/ 85052 w 1691626"/>
              <a:gd name="connsiteY5" fmla="*/ 380889 h 380615"/>
              <a:gd name="connsiteX6" fmla="*/ 471 w 1691626"/>
              <a:gd name="connsiteY6" fmla="*/ 296308 h 380615"/>
              <a:gd name="connsiteX7" fmla="*/ 471 w 1691626"/>
              <a:gd name="connsiteY7" fmla="*/ 84854 h 380615"/>
              <a:gd name="connsiteX8" fmla="*/ 85052 w 1691626"/>
              <a:gd name="connsiteY8" fmla="*/ 273 h 3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626" h="380615">
                <a:moveTo>
                  <a:pt x="85052" y="273"/>
                </a:moveTo>
                <a:lnTo>
                  <a:pt x="1607516" y="273"/>
                </a:lnTo>
                <a:cubicBezTo>
                  <a:pt x="1607516" y="273"/>
                  <a:pt x="1692097" y="273"/>
                  <a:pt x="1692097" y="84854"/>
                </a:cubicBezTo>
                <a:lnTo>
                  <a:pt x="1692097" y="296308"/>
                </a:lnTo>
                <a:cubicBezTo>
                  <a:pt x="1692097" y="296308"/>
                  <a:pt x="1692097" y="380889"/>
                  <a:pt x="1607516" y="380889"/>
                </a:cubicBezTo>
                <a:lnTo>
                  <a:pt x="85052" y="380889"/>
                </a:lnTo>
                <a:cubicBezTo>
                  <a:pt x="85052" y="380889"/>
                  <a:pt x="471" y="380889"/>
                  <a:pt x="471" y="296308"/>
                </a:cubicBezTo>
                <a:lnTo>
                  <a:pt x="471" y="84854"/>
                </a:lnTo>
                <a:cubicBezTo>
                  <a:pt x="471" y="84854"/>
                  <a:pt x="471" y="273"/>
                  <a:pt x="85052" y="273"/>
                </a:cubicBezTo>
              </a:path>
            </a:pathLst>
          </a:custGeom>
          <a:noFill/>
          <a:ln w="14096" cap="rnd">
            <a:solidFill>
              <a:srgbClr val="E0CB15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220C255F-0231-5CF4-AA21-9E5B975E177B}"/>
              </a:ext>
            </a:extLst>
          </p:cNvPr>
          <p:cNvSpPr/>
          <p:nvPr/>
        </p:nvSpPr>
        <p:spPr>
          <a:xfrm>
            <a:off x="9994552" y="2698523"/>
            <a:ext cx="1596361" cy="380615"/>
          </a:xfrm>
          <a:custGeom>
            <a:avLst/>
            <a:gdLst>
              <a:gd name="connsiteX0" fmla="*/ 85052 w 1522463"/>
              <a:gd name="connsiteY0" fmla="*/ 123 h 380615"/>
              <a:gd name="connsiteX1" fmla="*/ 1438353 w 1522463"/>
              <a:gd name="connsiteY1" fmla="*/ 123 h 380615"/>
              <a:gd name="connsiteX2" fmla="*/ 1522935 w 1522463"/>
              <a:gd name="connsiteY2" fmla="*/ 84704 h 380615"/>
              <a:gd name="connsiteX3" fmla="*/ 1522935 w 1522463"/>
              <a:gd name="connsiteY3" fmla="*/ 296158 h 380615"/>
              <a:gd name="connsiteX4" fmla="*/ 1438353 w 1522463"/>
              <a:gd name="connsiteY4" fmla="*/ 380739 h 380615"/>
              <a:gd name="connsiteX5" fmla="*/ 85052 w 1522463"/>
              <a:gd name="connsiteY5" fmla="*/ 380739 h 380615"/>
              <a:gd name="connsiteX6" fmla="*/ 471 w 1522463"/>
              <a:gd name="connsiteY6" fmla="*/ 296158 h 380615"/>
              <a:gd name="connsiteX7" fmla="*/ 471 w 1522463"/>
              <a:gd name="connsiteY7" fmla="*/ 84704 h 380615"/>
              <a:gd name="connsiteX8" fmla="*/ 85052 w 1522463"/>
              <a:gd name="connsiteY8" fmla="*/ 123 h 3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463" h="380615">
                <a:moveTo>
                  <a:pt x="85052" y="123"/>
                </a:moveTo>
                <a:lnTo>
                  <a:pt x="1438353" y="123"/>
                </a:lnTo>
                <a:cubicBezTo>
                  <a:pt x="1438353" y="123"/>
                  <a:pt x="1522935" y="123"/>
                  <a:pt x="1522935" y="84704"/>
                </a:cubicBezTo>
                <a:lnTo>
                  <a:pt x="1522935" y="296158"/>
                </a:lnTo>
                <a:cubicBezTo>
                  <a:pt x="1522935" y="296158"/>
                  <a:pt x="1522935" y="380739"/>
                  <a:pt x="1438353" y="380739"/>
                </a:cubicBezTo>
                <a:lnTo>
                  <a:pt x="85052" y="380739"/>
                </a:lnTo>
                <a:cubicBezTo>
                  <a:pt x="85052" y="380739"/>
                  <a:pt x="471" y="380739"/>
                  <a:pt x="471" y="296158"/>
                </a:cubicBezTo>
                <a:lnTo>
                  <a:pt x="471" y="84704"/>
                </a:lnTo>
                <a:cubicBezTo>
                  <a:pt x="471" y="84704"/>
                  <a:pt x="471" y="123"/>
                  <a:pt x="85052" y="123"/>
                </a:cubicBezTo>
              </a:path>
            </a:pathLst>
          </a:custGeom>
          <a:noFill/>
          <a:ln w="14096" cap="rnd">
            <a:solidFill>
              <a:srgbClr val="BA5DE5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B281A67E-BB2B-341C-C18E-39AFD907FC95}"/>
              </a:ext>
            </a:extLst>
          </p:cNvPr>
          <p:cNvSpPr/>
          <p:nvPr/>
        </p:nvSpPr>
        <p:spPr>
          <a:xfrm>
            <a:off x="8429798" y="4813056"/>
            <a:ext cx="1268719" cy="380615"/>
          </a:xfrm>
          <a:custGeom>
            <a:avLst/>
            <a:gdLst>
              <a:gd name="connsiteX0" fmla="*/ 84830 w 1268719"/>
              <a:gd name="connsiteY0" fmla="*/ 423 h 380615"/>
              <a:gd name="connsiteX1" fmla="*/ 1184387 w 1268719"/>
              <a:gd name="connsiteY1" fmla="*/ 423 h 380615"/>
              <a:gd name="connsiteX2" fmla="*/ 1268969 w 1268719"/>
              <a:gd name="connsiteY2" fmla="*/ 85004 h 380615"/>
              <a:gd name="connsiteX3" fmla="*/ 1268969 w 1268719"/>
              <a:gd name="connsiteY3" fmla="*/ 296458 h 380615"/>
              <a:gd name="connsiteX4" fmla="*/ 1184387 w 1268719"/>
              <a:gd name="connsiteY4" fmla="*/ 381039 h 380615"/>
              <a:gd name="connsiteX5" fmla="*/ 84830 w 1268719"/>
              <a:gd name="connsiteY5" fmla="*/ 381039 h 380615"/>
              <a:gd name="connsiteX6" fmla="*/ 249 w 1268719"/>
              <a:gd name="connsiteY6" fmla="*/ 296458 h 380615"/>
              <a:gd name="connsiteX7" fmla="*/ 249 w 1268719"/>
              <a:gd name="connsiteY7" fmla="*/ 85004 h 380615"/>
              <a:gd name="connsiteX8" fmla="*/ 84830 w 1268719"/>
              <a:gd name="connsiteY8" fmla="*/ 423 h 3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719" h="380615">
                <a:moveTo>
                  <a:pt x="84830" y="423"/>
                </a:moveTo>
                <a:lnTo>
                  <a:pt x="1184387" y="423"/>
                </a:lnTo>
                <a:cubicBezTo>
                  <a:pt x="1184387" y="423"/>
                  <a:pt x="1268969" y="423"/>
                  <a:pt x="1268969" y="85004"/>
                </a:cubicBezTo>
                <a:lnTo>
                  <a:pt x="1268969" y="296458"/>
                </a:lnTo>
                <a:cubicBezTo>
                  <a:pt x="1268969" y="296458"/>
                  <a:pt x="1268969" y="381039"/>
                  <a:pt x="1184387" y="381039"/>
                </a:cubicBezTo>
                <a:lnTo>
                  <a:pt x="84830" y="381039"/>
                </a:lnTo>
                <a:cubicBezTo>
                  <a:pt x="84830" y="381039"/>
                  <a:pt x="249" y="381039"/>
                  <a:pt x="249" y="296458"/>
                </a:cubicBezTo>
                <a:lnTo>
                  <a:pt x="249" y="85004"/>
                </a:lnTo>
                <a:cubicBezTo>
                  <a:pt x="249" y="85004"/>
                  <a:pt x="249" y="423"/>
                  <a:pt x="84830" y="423"/>
                </a:cubicBezTo>
              </a:path>
            </a:pathLst>
          </a:custGeom>
          <a:noFill/>
          <a:ln w="14096" cap="rnd">
            <a:solidFill>
              <a:srgbClr val="E55753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2202809-BF50-4250-6246-35B1132F6F10}"/>
              </a:ext>
            </a:extLst>
          </p:cNvPr>
          <p:cNvSpPr/>
          <p:nvPr/>
        </p:nvSpPr>
        <p:spPr>
          <a:xfrm>
            <a:off x="6427284" y="2698523"/>
            <a:ext cx="1706480" cy="380615"/>
          </a:xfrm>
          <a:custGeom>
            <a:avLst/>
            <a:gdLst>
              <a:gd name="connsiteX0" fmla="*/ 84608 w 1268719"/>
              <a:gd name="connsiteY0" fmla="*/ 123 h 380615"/>
              <a:gd name="connsiteX1" fmla="*/ 1184165 w 1268719"/>
              <a:gd name="connsiteY1" fmla="*/ 123 h 380615"/>
              <a:gd name="connsiteX2" fmla="*/ 1268747 w 1268719"/>
              <a:gd name="connsiteY2" fmla="*/ 84704 h 380615"/>
              <a:gd name="connsiteX3" fmla="*/ 1268747 w 1268719"/>
              <a:gd name="connsiteY3" fmla="*/ 296158 h 380615"/>
              <a:gd name="connsiteX4" fmla="*/ 1184165 w 1268719"/>
              <a:gd name="connsiteY4" fmla="*/ 380739 h 380615"/>
              <a:gd name="connsiteX5" fmla="*/ 84608 w 1268719"/>
              <a:gd name="connsiteY5" fmla="*/ 380739 h 380615"/>
              <a:gd name="connsiteX6" fmla="*/ 27 w 1268719"/>
              <a:gd name="connsiteY6" fmla="*/ 296158 h 380615"/>
              <a:gd name="connsiteX7" fmla="*/ 27 w 1268719"/>
              <a:gd name="connsiteY7" fmla="*/ 84704 h 380615"/>
              <a:gd name="connsiteX8" fmla="*/ 84608 w 1268719"/>
              <a:gd name="connsiteY8" fmla="*/ 123 h 3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719" h="380615">
                <a:moveTo>
                  <a:pt x="84608" y="123"/>
                </a:moveTo>
                <a:lnTo>
                  <a:pt x="1184165" y="123"/>
                </a:lnTo>
                <a:cubicBezTo>
                  <a:pt x="1184165" y="123"/>
                  <a:pt x="1268747" y="123"/>
                  <a:pt x="1268747" y="84704"/>
                </a:cubicBezTo>
                <a:lnTo>
                  <a:pt x="1268747" y="296158"/>
                </a:lnTo>
                <a:cubicBezTo>
                  <a:pt x="1268747" y="296158"/>
                  <a:pt x="1268747" y="380739"/>
                  <a:pt x="1184165" y="380739"/>
                </a:cubicBezTo>
                <a:lnTo>
                  <a:pt x="84608" y="380739"/>
                </a:lnTo>
                <a:cubicBezTo>
                  <a:pt x="84608" y="380739"/>
                  <a:pt x="27" y="380739"/>
                  <a:pt x="27" y="296158"/>
                </a:cubicBezTo>
                <a:lnTo>
                  <a:pt x="27" y="84704"/>
                </a:lnTo>
                <a:cubicBezTo>
                  <a:pt x="27" y="84704"/>
                  <a:pt x="27" y="123"/>
                  <a:pt x="84608" y="123"/>
                </a:cubicBezTo>
              </a:path>
            </a:pathLst>
          </a:custGeom>
          <a:noFill/>
          <a:ln w="14096" cap="rnd">
            <a:solidFill>
              <a:srgbClr val="92BD39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4522CEF1-5A3F-B0C5-6544-284C623A41F8}"/>
              </a:ext>
            </a:extLst>
          </p:cNvPr>
          <p:cNvSpPr/>
          <p:nvPr/>
        </p:nvSpPr>
        <p:spPr>
          <a:xfrm>
            <a:off x="6865044" y="3755790"/>
            <a:ext cx="1268719" cy="380615"/>
          </a:xfrm>
          <a:custGeom>
            <a:avLst/>
            <a:gdLst>
              <a:gd name="connsiteX0" fmla="*/ 84608 w 1268719"/>
              <a:gd name="connsiteY0" fmla="*/ 273 h 380615"/>
              <a:gd name="connsiteX1" fmla="*/ 1184165 w 1268719"/>
              <a:gd name="connsiteY1" fmla="*/ 273 h 380615"/>
              <a:gd name="connsiteX2" fmla="*/ 1268747 w 1268719"/>
              <a:gd name="connsiteY2" fmla="*/ 84854 h 380615"/>
              <a:gd name="connsiteX3" fmla="*/ 1268747 w 1268719"/>
              <a:gd name="connsiteY3" fmla="*/ 296308 h 380615"/>
              <a:gd name="connsiteX4" fmla="*/ 1184165 w 1268719"/>
              <a:gd name="connsiteY4" fmla="*/ 380889 h 380615"/>
              <a:gd name="connsiteX5" fmla="*/ 84608 w 1268719"/>
              <a:gd name="connsiteY5" fmla="*/ 380889 h 380615"/>
              <a:gd name="connsiteX6" fmla="*/ 27 w 1268719"/>
              <a:gd name="connsiteY6" fmla="*/ 296308 h 380615"/>
              <a:gd name="connsiteX7" fmla="*/ 27 w 1268719"/>
              <a:gd name="connsiteY7" fmla="*/ 84854 h 380615"/>
              <a:gd name="connsiteX8" fmla="*/ 84608 w 1268719"/>
              <a:gd name="connsiteY8" fmla="*/ 273 h 3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719" h="380615">
                <a:moveTo>
                  <a:pt x="84608" y="273"/>
                </a:moveTo>
                <a:lnTo>
                  <a:pt x="1184165" y="273"/>
                </a:lnTo>
                <a:cubicBezTo>
                  <a:pt x="1184165" y="273"/>
                  <a:pt x="1268747" y="273"/>
                  <a:pt x="1268747" y="84854"/>
                </a:cubicBezTo>
                <a:lnTo>
                  <a:pt x="1268747" y="296308"/>
                </a:lnTo>
                <a:cubicBezTo>
                  <a:pt x="1268747" y="296308"/>
                  <a:pt x="1268747" y="380889"/>
                  <a:pt x="1184165" y="380889"/>
                </a:cubicBezTo>
                <a:lnTo>
                  <a:pt x="84608" y="380889"/>
                </a:lnTo>
                <a:cubicBezTo>
                  <a:pt x="84608" y="380889"/>
                  <a:pt x="27" y="380889"/>
                  <a:pt x="27" y="296308"/>
                </a:cubicBezTo>
                <a:lnTo>
                  <a:pt x="27" y="84854"/>
                </a:lnTo>
                <a:cubicBezTo>
                  <a:pt x="27" y="84854"/>
                  <a:pt x="27" y="273"/>
                  <a:pt x="84608" y="273"/>
                </a:cubicBezTo>
              </a:path>
            </a:pathLst>
          </a:custGeom>
          <a:noFill/>
          <a:ln w="14096" cap="rnd">
            <a:solidFill>
              <a:srgbClr val="DE58A9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862D7A2F-243A-D41F-339A-A6B7BD37C721}"/>
              </a:ext>
            </a:extLst>
          </p:cNvPr>
          <p:cNvSpPr/>
          <p:nvPr/>
        </p:nvSpPr>
        <p:spPr>
          <a:xfrm>
            <a:off x="9656227" y="2888831"/>
            <a:ext cx="338325" cy="606166"/>
          </a:xfrm>
          <a:custGeom>
            <a:avLst/>
            <a:gdLst>
              <a:gd name="connsiteX0" fmla="*/ 423 w 338325"/>
              <a:gd name="connsiteY0" fmla="*/ 606316 h 606166"/>
              <a:gd name="connsiteX1" fmla="*/ 21568 w 338325"/>
              <a:gd name="connsiteY1" fmla="*/ 606316 h 606166"/>
              <a:gd name="connsiteX2" fmla="*/ 22273 w 338325"/>
              <a:gd name="connsiteY2" fmla="*/ 606316 h 606166"/>
              <a:gd name="connsiteX3" fmla="*/ 169586 w 338325"/>
              <a:gd name="connsiteY3" fmla="*/ 459004 h 606166"/>
              <a:gd name="connsiteX4" fmla="*/ 169586 w 338325"/>
              <a:gd name="connsiteY4" fmla="*/ 458299 h 606166"/>
              <a:gd name="connsiteX5" fmla="*/ 169586 w 338325"/>
              <a:gd name="connsiteY5" fmla="*/ 147462 h 606166"/>
              <a:gd name="connsiteX6" fmla="*/ 316898 w 338325"/>
              <a:gd name="connsiteY6" fmla="*/ 150 h 606166"/>
              <a:gd name="connsiteX7" fmla="*/ 317603 w 338325"/>
              <a:gd name="connsiteY7" fmla="*/ 150 h 606166"/>
              <a:gd name="connsiteX8" fmla="*/ 338748 w 338325"/>
              <a:gd name="connsiteY8" fmla="*/ 150 h 60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325" h="606166">
                <a:moveTo>
                  <a:pt x="423" y="606316"/>
                </a:moveTo>
                <a:lnTo>
                  <a:pt x="21568" y="606316"/>
                </a:lnTo>
                <a:lnTo>
                  <a:pt x="22273" y="606316"/>
                </a:lnTo>
                <a:cubicBezTo>
                  <a:pt x="103631" y="606316"/>
                  <a:pt x="169586" y="540362"/>
                  <a:pt x="169586" y="459004"/>
                </a:cubicBezTo>
                <a:lnTo>
                  <a:pt x="169586" y="458299"/>
                </a:lnTo>
                <a:lnTo>
                  <a:pt x="169586" y="147462"/>
                </a:lnTo>
                <a:cubicBezTo>
                  <a:pt x="169586" y="66104"/>
                  <a:pt x="235539" y="150"/>
                  <a:pt x="316898" y="150"/>
                </a:cubicBezTo>
                <a:lnTo>
                  <a:pt x="317603" y="150"/>
                </a:lnTo>
                <a:lnTo>
                  <a:pt x="338748" y="150"/>
                </a:lnTo>
              </a:path>
            </a:pathLst>
          </a:custGeom>
          <a:noFill/>
          <a:ln w="14096" cap="rnd">
            <a:solidFill>
              <a:srgbClr val="969696"/>
            </a:solidFill>
            <a:custDash>
              <a:ds d="375000" sp="525000"/>
            </a:custDash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EDF7C163-F8B2-783B-6C7C-9D1F613CB472}"/>
              </a:ext>
            </a:extLst>
          </p:cNvPr>
          <p:cNvSpPr/>
          <p:nvPr/>
        </p:nvSpPr>
        <p:spPr>
          <a:xfrm>
            <a:off x="8133763" y="2888831"/>
            <a:ext cx="338325" cy="606166"/>
          </a:xfrm>
          <a:custGeom>
            <a:avLst/>
            <a:gdLst>
              <a:gd name="connsiteX0" fmla="*/ 338532 w 338325"/>
              <a:gd name="connsiteY0" fmla="*/ 606316 h 606166"/>
              <a:gd name="connsiteX1" fmla="*/ 317387 w 338325"/>
              <a:gd name="connsiteY1" fmla="*/ 606316 h 606166"/>
              <a:gd name="connsiteX2" fmla="*/ 316682 w 338325"/>
              <a:gd name="connsiteY2" fmla="*/ 606316 h 606166"/>
              <a:gd name="connsiteX3" fmla="*/ 169370 w 338325"/>
              <a:gd name="connsiteY3" fmla="*/ 459004 h 606166"/>
              <a:gd name="connsiteX4" fmla="*/ 169370 w 338325"/>
              <a:gd name="connsiteY4" fmla="*/ 458299 h 606166"/>
              <a:gd name="connsiteX5" fmla="*/ 169370 w 338325"/>
              <a:gd name="connsiteY5" fmla="*/ 147462 h 606166"/>
              <a:gd name="connsiteX6" fmla="*/ 22057 w 338325"/>
              <a:gd name="connsiteY6" fmla="*/ 150 h 606166"/>
              <a:gd name="connsiteX7" fmla="*/ 21352 w 338325"/>
              <a:gd name="connsiteY7" fmla="*/ 150 h 606166"/>
              <a:gd name="connsiteX8" fmla="*/ 207 w 338325"/>
              <a:gd name="connsiteY8" fmla="*/ 150 h 60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325" h="606166">
                <a:moveTo>
                  <a:pt x="338532" y="606316"/>
                </a:moveTo>
                <a:lnTo>
                  <a:pt x="317387" y="606316"/>
                </a:lnTo>
                <a:lnTo>
                  <a:pt x="316682" y="606316"/>
                </a:lnTo>
                <a:cubicBezTo>
                  <a:pt x="235323" y="606316"/>
                  <a:pt x="169370" y="540362"/>
                  <a:pt x="169370" y="459004"/>
                </a:cubicBezTo>
                <a:lnTo>
                  <a:pt x="169370" y="458299"/>
                </a:lnTo>
                <a:lnTo>
                  <a:pt x="169370" y="147462"/>
                </a:lnTo>
                <a:cubicBezTo>
                  <a:pt x="169370" y="66104"/>
                  <a:pt x="103415" y="150"/>
                  <a:pt x="22057" y="150"/>
                </a:cubicBezTo>
                <a:lnTo>
                  <a:pt x="21352" y="150"/>
                </a:lnTo>
                <a:lnTo>
                  <a:pt x="207" y="150"/>
                </a:lnTo>
              </a:path>
            </a:pathLst>
          </a:custGeom>
          <a:noFill/>
          <a:ln w="14096" cap="rnd">
            <a:solidFill>
              <a:srgbClr val="969696"/>
            </a:solidFill>
            <a:custDash>
              <a:ds d="375000" sp="525000"/>
            </a:custDash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FAF3F309-1B38-06FA-CF76-D387EA8703DF}"/>
              </a:ext>
            </a:extLst>
          </p:cNvPr>
          <p:cNvSpPr/>
          <p:nvPr/>
        </p:nvSpPr>
        <p:spPr>
          <a:xfrm>
            <a:off x="8133763" y="3847419"/>
            <a:ext cx="338325" cy="98678"/>
          </a:xfrm>
          <a:custGeom>
            <a:avLst/>
            <a:gdLst>
              <a:gd name="connsiteX0" fmla="*/ 338532 w 338325"/>
              <a:gd name="connsiteY0" fmla="*/ 286 h 98678"/>
              <a:gd name="connsiteX1" fmla="*/ 317387 w 338325"/>
              <a:gd name="connsiteY1" fmla="*/ 286 h 98678"/>
              <a:gd name="connsiteX2" fmla="*/ 316682 w 338325"/>
              <a:gd name="connsiteY2" fmla="*/ 286 h 98678"/>
              <a:gd name="connsiteX3" fmla="*/ 239149 w 338325"/>
              <a:gd name="connsiteY3" fmla="*/ 12973 h 98678"/>
              <a:gd name="connsiteX4" fmla="*/ 169370 w 338325"/>
              <a:gd name="connsiteY4" fmla="*/ 49625 h 98678"/>
              <a:gd name="connsiteX5" fmla="*/ 99590 w 338325"/>
              <a:gd name="connsiteY5" fmla="*/ 86277 h 98678"/>
              <a:gd name="connsiteX6" fmla="*/ 22057 w 338325"/>
              <a:gd name="connsiteY6" fmla="*/ 98964 h 98678"/>
              <a:gd name="connsiteX7" fmla="*/ 21352 w 338325"/>
              <a:gd name="connsiteY7" fmla="*/ 98964 h 98678"/>
              <a:gd name="connsiteX8" fmla="*/ 207 w 338325"/>
              <a:gd name="connsiteY8" fmla="*/ 98964 h 9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325" h="98678">
                <a:moveTo>
                  <a:pt x="338532" y="286"/>
                </a:moveTo>
                <a:lnTo>
                  <a:pt x="317387" y="286"/>
                </a:lnTo>
                <a:lnTo>
                  <a:pt x="316682" y="286"/>
                </a:lnTo>
                <a:cubicBezTo>
                  <a:pt x="292879" y="313"/>
                  <a:pt x="266642" y="4607"/>
                  <a:pt x="239149" y="12973"/>
                </a:cubicBezTo>
                <a:cubicBezTo>
                  <a:pt x="222693" y="17932"/>
                  <a:pt x="198008" y="30898"/>
                  <a:pt x="169370" y="49625"/>
                </a:cubicBezTo>
                <a:cubicBezTo>
                  <a:pt x="140731" y="68352"/>
                  <a:pt x="116047" y="81318"/>
                  <a:pt x="99590" y="86277"/>
                </a:cubicBezTo>
                <a:cubicBezTo>
                  <a:pt x="72097" y="94643"/>
                  <a:pt x="45861" y="98937"/>
                  <a:pt x="22057" y="98964"/>
                </a:cubicBezTo>
                <a:lnTo>
                  <a:pt x="21352" y="98964"/>
                </a:lnTo>
                <a:lnTo>
                  <a:pt x="207" y="98964"/>
                </a:lnTo>
              </a:path>
            </a:pathLst>
          </a:custGeom>
          <a:noFill/>
          <a:ln w="14096" cap="rnd">
            <a:solidFill>
              <a:srgbClr val="969696"/>
            </a:solidFill>
            <a:custDash>
              <a:ds d="375000" sp="525000"/>
            </a:custDash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9ECD1C71-003D-E247-0B7C-5CFA1E18358F}"/>
              </a:ext>
            </a:extLst>
          </p:cNvPr>
          <p:cNvSpPr/>
          <p:nvPr/>
        </p:nvSpPr>
        <p:spPr>
          <a:xfrm>
            <a:off x="9656227" y="3847419"/>
            <a:ext cx="338325" cy="98678"/>
          </a:xfrm>
          <a:custGeom>
            <a:avLst/>
            <a:gdLst>
              <a:gd name="connsiteX0" fmla="*/ 423 w 338325"/>
              <a:gd name="connsiteY0" fmla="*/ 286 h 98678"/>
              <a:gd name="connsiteX1" fmla="*/ 21568 w 338325"/>
              <a:gd name="connsiteY1" fmla="*/ 286 h 98678"/>
              <a:gd name="connsiteX2" fmla="*/ 22273 w 338325"/>
              <a:gd name="connsiteY2" fmla="*/ 286 h 98678"/>
              <a:gd name="connsiteX3" fmla="*/ 99806 w 338325"/>
              <a:gd name="connsiteY3" fmla="*/ 12973 h 98678"/>
              <a:gd name="connsiteX4" fmla="*/ 169586 w 338325"/>
              <a:gd name="connsiteY4" fmla="*/ 49625 h 98678"/>
              <a:gd name="connsiteX5" fmla="*/ 239365 w 338325"/>
              <a:gd name="connsiteY5" fmla="*/ 86277 h 98678"/>
              <a:gd name="connsiteX6" fmla="*/ 316898 w 338325"/>
              <a:gd name="connsiteY6" fmla="*/ 98964 h 98678"/>
              <a:gd name="connsiteX7" fmla="*/ 317603 w 338325"/>
              <a:gd name="connsiteY7" fmla="*/ 98964 h 98678"/>
              <a:gd name="connsiteX8" fmla="*/ 338748 w 338325"/>
              <a:gd name="connsiteY8" fmla="*/ 98964 h 9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325" h="98678">
                <a:moveTo>
                  <a:pt x="423" y="286"/>
                </a:moveTo>
                <a:lnTo>
                  <a:pt x="21568" y="286"/>
                </a:lnTo>
                <a:lnTo>
                  <a:pt x="22273" y="286"/>
                </a:lnTo>
                <a:cubicBezTo>
                  <a:pt x="46076" y="313"/>
                  <a:pt x="72313" y="4607"/>
                  <a:pt x="99806" y="12973"/>
                </a:cubicBezTo>
                <a:cubicBezTo>
                  <a:pt x="116263" y="17932"/>
                  <a:pt x="140947" y="30898"/>
                  <a:pt x="169586" y="49625"/>
                </a:cubicBezTo>
                <a:cubicBezTo>
                  <a:pt x="198224" y="68352"/>
                  <a:pt x="222909" y="81318"/>
                  <a:pt x="239365" y="86277"/>
                </a:cubicBezTo>
                <a:cubicBezTo>
                  <a:pt x="266858" y="94643"/>
                  <a:pt x="293095" y="98937"/>
                  <a:pt x="316898" y="98964"/>
                </a:cubicBezTo>
                <a:lnTo>
                  <a:pt x="317603" y="98964"/>
                </a:lnTo>
                <a:lnTo>
                  <a:pt x="338748" y="98964"/>
                </a:lnTo>
              </a:path>
            </a:pathLst>
          </a:custGeom>
          <a:noFill/>
          <a:ln w="14096" cap="rnd">
            <a:solidFill>
              <a:srgbClr val="969696"/>
            </a:solidFill>
            <a:custDash>
              <a:ds d="375000" sp="525000"/>
            </a:custDash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D1DDB720-7191-F686-90AF-7E5305792C99}"/>
              </a:ext>
            </a:extLst>
          </p:cNvPr>
          <p:cNvSpPr/>
          <p:nvPr/>
        </p:nvSpPr>
        <p:spPr>
          <a:xfrm>
            <a:off x="9064158" y="4199842"/>
            <a:ext cx="7048" cy="613214"/>
          </a:xfrm>
          <a:custGeom>
            <a:avLst/>
            <a:gdLst>
              <a:gd name="connsiteX0" fmla="*/ 339 w 7048"/>
              <a:gd name="connsiteY0" fmla="*/ 336 h 613214"/>
              <a:gd name="connsiteX1" fmla="*/ 339 w 7048"/>
              <a:gd name="connsiteY1" fmla="*/ 306943 h 613214"/>
              <a:gd name="connsiteX2" fmla="*/ 339 w 7048"/>
              <a:gd name="connsiteY2" fmla="*/ 613551 h 61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8" h="613214">
                <a:moveTo>
                  <a:pt x="339" y="336"/>
                </a:moveTo>
                <a:lnTo>
                  <a:pt x="339" y="306943"/>
                </a:lnTo>
                <a:lnTo>
                  <a:pt x="339" y="613551"/>
                </a:lnTo>
              </a:path>
            </a:pathLst>
          </a:custGeom>
          <a:noFill/>
          <a:ln w="14096" cap="rnd">
            <a:solidFill>
              <a:srgbClr val="969696"/>
            </a:solidFill>
            <a:custDash>
              <a:ds d="375000" sp="525000"/>
            </a:custDash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21413A1A-2F87-37F2-4227-6BA4DF957BFE}"/>
              </a:ext>
            </a:extLst>
          </p:cNvPr>
          <p:cNvSpPr/>
          <p:nvPr/>
        </p:nvSpPr>
        <p:spPr>
          <a:xfrm>
            <a:off x="8923189" y="3339932"/>
            <a:ext cx="281937" cy="281937"/>
          </a:xfrm>
          <a:custGeom>
            <a:avLst/>
            <a:gdLst>
              <a:gd name="connsiteX0" fmla="*/ 28509 w 281937"/>
              <a:gd name="connsiteY0" fmla="*/ 210 h 281937"/>
              <a:gd name="connsiteX1" fmla="*/ 254059 w 281937"/>
              <a:gd name="connsiteY1" fmla="*/ 210 h 281937"/>
              <a:gd name="connsiteX2" fmla="*/ 282253 w 281937"/>
              <a:gd name="connsiteY2" fmla="*/ 28404 h 281937"/>
              <a:gd name="connsiteX3" fmla="*/ 282253 w 281937"/>
              <a:gd name="connsiteY3" fmla="*/ 253954 h 281937"/>
              <a:gd name="connsiteX4" fmla="*/ 254059 w 281937"/>
              <a:gd name="connsiteY4" fmla="*/ 282148 h 281937"/>
              <a:gd name="connsiteX5" fmla="*/ 28509 w 281937"/>
              <a:gd name="connsiteY5" fmla="*/ 282148 h 281937"/>
              <a:gd name="connsiteX6" fmla="*/ 315 w 281937"/>
              <a:gd name="connsiteY6" fmla="*/ 253954 h 281937"/>
              <a:gd name="connsiteX7" fmla="*/ 315 w 281937"/>
              <a:gd name="connsiteY7" fmla="*/ 28404 h 281937"/>
              <a:gd name="connsiteX8" fmla="*/ 28509 w 281937"/>
              <a:gd name="connsiteY8" fmla="*/ 210 h 281937"/>
              <a:gd name="connsiteX9" fmla="*/ 70799 w 281937"/>
              <a:gd name="connsiteY9" fmla="*/ 282148 h 281937"/>
              <a:gd name="connsiteX10" fmla="*/ 70799 w 281937"/>
              <a:gd name="connsiteY10" fmla="*/ 210 h 281937"/>
              <a:gd name="connsiteX11" fmla="*/ 141284 w 281937"/>
              <a:gd name="connsiteY11" fmla="*/ 282148 h 281937"/>
              <a:gd name="connsiteX12" fmla="*/ 141284 w 281937"/>
              <a:gd name="connsiteY12" fmla="*/ 210 h 281937"/>
              <a:gd name="connsiteX13" fmla="*/ 211768 w 281937"/>
              <a:gd name="connsiteY13" fmla="*/ 282148 h 281937"/>
              <a:gd name="connsiteX14" fmla="*/ 211768 w 281937"/>
              <a:gd name="connsiteY14" fmla="*/ 210 h 281937"/>
              <a:gd name="connsiteX15" fmla="*/ 315 w 281937"/>
              <a:gd name="connsiteY15" fmla="*/ 70694 h 281937"/>
              <a:gd name="connsiteX16" fmla="*/ 282253 w 281937"/>
              <a:gd name="connsiteY16" fmla="*/ 70694 h 281937"/>
              <a:gd name="connsiteX17" fmla="*/ 315 w 281937"/>
              <a:gd name="connsiteY17" fmla="*/ 141179 h 281937"/>
              <a:gd name="connsiteX18" fmla="*/ 282253 w 281937"/>
              <a:gd name="connsiteY18" fmla="*/ 141179 h 281937"/>
              <a:gd name="connsiteX19" fmla="*/ 315 w 281937"/>
              <a:gd name="connsiteY19" fmla="*/ 211663 h 281937"/>
              <a:gd name="connsiteX20" fmla="*/ 282253 w 281937"/>
              <a:gd name="connsiteY20" fmla="*/ 211663 h 281937"/>
              <a:gd name="connsiteX21" fmla="*/ 106042 w 281937"/>
              <a:gd name="connsiteY21" fmla="*/ 31928 h 281937"/>
              <a:gd name="connsiteX22" fmla="*/ 109566 w 281937"/>
              <a:gd name="connsiteY22" fmla="*/ 35452 h 281937"/>
              <a:gd name="connsiteX23" fmla="*/ 102517 w 281937"/>
              <a:gd name="connsiteY23" fmla="*/ 35452 h 281937"/>
              <a:gd name="connsiteX24" fmla="*/ 106042 w 281937"/>
              <a:gd name="connsiteY24" fmla="*/ 31928 h 281937"/>
              <a:gd name="connsiteX25" fmla="*/ 106042 w 281937"/>
              <a:gd name="connsiteY25" fmla="*/ 38976 h 281937"/>
              <a:gd name="connsiteX26" fmla="*/ 102517 w 281937"/>
              <a:gd name="connsiteY26" fmla="*/ 35452 h 281937"/>
              <a:gd name="connsiteX27" fmla="*/ 109566 w 281937"/>
              <a:gd name="connsiteY27" fmla="*/ 35452 h 281937"/>
              <a:gd name="connsiteX28" fmla="*/ 106042 w 281937"/>
              <a:gd name="connsiteY28" fmla="*/ 38976 h 281937"/>
              <a:gd name="connsiteX29" fmla="*/ 247010 w 281937"/>
              <a:gd name="connsiteY29" fmla="*/ 31928 h 281937"/>
              <a:gd name="connsiteX30" fmla="*/ 250535 w 281937"/>
              <a:gd name="connsiteY30" fmla="*/ 35452 h 281937"/>
              <a:gd name="connsiteX31" fmla="*/ 243486 w 281937"/>
              <a:gd name="connsiteY31" fmla="*/ 35452 h 281937"/>
              <a:gd name="connsiteX32" fmla="*/ 247010 w 281937"/>
              <a:gd name="connsiteY32" fmla="*/ 31928 h 281937"/>
              <a:gd name="connsiteX33" fmla="*/ 247010 w 281937"/>
              <a:gd name="connsiteY33" fmla="*/ 38976 h 281937"/>
              <a:gd name="connsiteX34" fmla="*/ 243486 w 281937"/>
              <a:gd name="connsiteY34" fmla="*/ 35452 h 281937"/>
              <a:gd name="connsiteX35" fmla="*/ 250535 w 281937"/>
              <a:gd name="connsiteY35" fmla="*/ 35452 h 281937"/>
              <a:gd name="connsiteX36" fmla="*/ 247010 w 281937"/>
              <a:gd name="connsiteY36" fmla="*/ 38976 h 281937"/>
              <a:gd name="connsiteX37" fmla="*/ 35557 w 281937"/>
              <a:gd name="connsiteY37" fmla="*/ 102412 h 281937"/>
              <a:gd name="connsiteX38" fmla="*/ 39081 w 281937"/>
              <a:gd name="connsiteY38" fmla="*/ 105937 h 281937"/>
              <a:gd name="connsiteX39" fmla="*/ 32033 w 281937"/>
              <a:gd name="connsiteY39" fmla="*/ 105937 h 281937"/>
              <a:gd name="connsiteX40" fmla="*/ 35557 w 281937"/>
              <a:gd name="connsiteY40" fmla="*/ 102412 h 281937"/>
              <a:gd name="connsiteX41" fmla="*/ 35557 w 281937"/>
              <a:gd name="connsiteY41" fmla="*/ 109461 h 281937"/>
              <a:gd name="connsiteX42" fmla="*/ 32033 w 281937"/>
              <a:gd name="connsiteY42" fmla="*/ 105937 h 281937"/>
              <a:gd name="connsiteX43" fmla="*/ 39081 w 281937"/>
              <a:gd name="connsiteY43" fmla="*/ 105937 h 281937"/>
              <a:gd name="connsiteX44" fmla="*/ 35557 w 281937"/>
              <a:gd name="connsiteY44" fmla="*/ 109461 h 281937"/>
              <a:gd name="connsiteX45" fmla="*/ 176526 w 281937"/>
              <a:gd name="connsiteY45" fmla="*/ 102412 h 281937"/>
              <a:gd name="connsiteX46" fmla="*/ 180050 w 281937"/>
              <a:gd name="connsiteY46" fmla="*/ 105937 h 281937"/>
              <a:gd name="connsiteX47" fmla="*/ 173002 w 281937"/>
              <a:gd name="connsiteY47" fmla="*/ 105937 h 281937"/>
              <a:gd name="connsiteX48" fmla="*/ 176526 w 281937"/>
              <a:gd name="connsiteY48" fmla="*/ 102412 h 281937"/>
              <a:gd name="connsiteX49" fmla="*/ 176526 w 281937"/>
              <a:gd name="connsiteY49" fmla="*/ 109461 h 281937"/>
              <a:gd name="connsiteX50" fmla="*/ 173002 w 281937"/>
              <a:gd name="connsiteY50" fmla="*/ 105937 h 281937"/>
              <a:gd name="connsiteX51" fmla="*/ 180050 w 281937"/>
              <a:gd name="connsiteY51" fmla="*/ 105937 h 281937"/>
              <a:gd name="connsiteX52" fmla="*/ 176526 w 281937"/>
              <a:gd name="connsiteY52" fmla="*/ 109461 h 281937"/>
              <a:gd name="connsiteX53" fmla="*/ 106042 w 281937"/>
              <a:gd name="connsiteY53" fmla="*/ 172897 h 281937"/>
              <a:gd name="connsiteX54" fmla="*/ 109566 w 281937"/>
              <a:gd name="connsiteY54" fmla="*/ 176421 h 281937"/>
              <a:gd name="connsiteX55" fmla="*/ 102517 w 281937"/>
              <a:gd name="connsiteY55" fmla="*/ 176421 h 281937"/>
              <a:gd name="connsiteX56" fmla="*/ 106042 w 281937"/>
              <a:gd name="connsiteY56" fmla="*/ 172897 h 281937"/>
              <a:gd name="connsiteX57" fmla="*/ 106042 w 281937"/>
              <a:gd name="connsiteY57" fmla="*/ 179945 h 281937"/>
              <a:gd name="connsiteX58" fmla="*/ 102517 w 281937"/>
              <a:gd name="connsiteY58" fmla="*/ 176421 h 281937"/>
              <a:gd name="connsiteX59" fmla="*/ 109566 w 281937"/>
              <a:gd name="connsiteY59" fmla="*/ 176421 h 281937"/>
              <a:gd name="connsiteX60" fmla="*/ 106042 w 281937"/>
              <a:gd name="connsiteY60" fmla="*/ 179945 h 281937"/>
              <a:gd name="connsiteX61" fmla="*/ 247010 w 281937"/>
              <a:gd name="connsiteY61" fmla="*/ 172897 h 281937"/>
              <a:gd name="connsiteX62" fmla="*/ 250535 w 281937"/>
              <a:gd name="connsiteY62" fmla="*/ 176421 h 281937"/>
              <a:gd name="connsiteX63" fmla="*/ 243486 w 281937"/>
              <a:gd name="connsiteY63" fmla="*/ 176421 h 281937"/>
              <a:gd name="connsiteX64" fmla="*/ 247010 w 281937"/>
              <a:gd name="connsiteY64" fmla="*/ 172897 h 281937"/>
              <a:gd name="connsiteX65" fmla="*/ 247010 w 281937"/>
              <a:gd name="connsiteY65" fmla="*/ 179945 h 281937"/>
              <a:gd name="connsiteX66" fmla="*/ 243486 w 281937"/>
              <a:gd name="connsiteY66" fmla="*/ 176421 h 281937"/>
              <a:gd name="connsiteX67" fmla="*/ 250535 w 281937"/>
              <a:gd name="connsiteY67" fmla="*/ 176421 h 281937"/>
              <a:gd name="connsiteX68" fmla="*/ 247010 w 281937"/>
              <a:gd name="connsiteY68" fmla="*/ 179945 h 281937"/>
              <a:gd name="connsiteX69" fmla="*/ 35557 w 281937"/>
              <a:gd name="connsiteY69" fmla="*/ 243381 h 281937"/>
              <a:gd name="connsiteX70" fmla="*/ 39081 w 281937"/>
              <a:gd name="connsiteY70" fmla="*/ 246905 h 281937"/>
              <a:gd name="connsiteX71" fmla="*/ 32033 w 281937"/>
              <a:gd name="connsiteY71" fmla="*/ 246905 h 281937"/>
              <a:gd name="connsiteX72" fmla="*/ 35557 w 281937"/>
              <a:gd name="connsiteY72" fmla="*/ 243381 h 281937"/>
              <a:gd name="connsiteX73" fmla="*/ 35557 w 281937"/>
              <a:gd name="connsiteY73" fmla="*/ 250430 h 281937"/>
              <a:gd name="connsiteX74" fmla="*/ 32033 w 281937"/>
              <a:gd name="connsiteY74" fmla="*/ 246905 h 281937"/>
              <a:gd name="connsiteX75" fmla="*/ 39081 w 281937"/>
              <a:gd name="connsiteY75" fmla="*/ 246905 h 281937"/>
              <a:gd name="connsiteX76" fmla="*/ 35557 w 281937"/>
              <a:gd name="connsiteY76" fmla="*/ 250430 h 281937"/>
              <a:gd name="connsiteX77" fmla="*/ 176526 w 281937"/>
              <a:gd name="connsiteY77" fmla="*/ 243381 h 281937"/>
              <a:gd name="connsiteX78" fmla="*/ 180050 w 281937"/>
              <a:gd name="connsiteY78" fmla="*/ 246905 h 281937"/>
              <a:gd name="connsiteX79" fmla="*/ 173002 w 281937"/>
              <a:gd name="connsiteY79" fmla="*/ 246905 h 281937"/>
              <a:gd name="connsiteX80" fmla="*/ 176526 w 281937"/>
              <a:gd name="connsiteY80" fmla="*/ 243381 h 281937"/>
              <a:gd name="connsiteX81" fmla="*/ 176526 w 281937"/>
              <a:gd name="connsiteY81" fmla="*/ 250430 h 281937"/>
              <a:gd name="connsiteX82" fmla="*/ 173002 w 281937"/>
              <a:gd name="connsiteY82" fmla="*/ 246905 h 281937"/>
              <a:gd name="connsiteX83" fmla="*/ 180050 w 281937"/>
              <a:gd name="connsiteY83" fmla="*/ 246905 h 281937"/>
              <a:gd name="connsiteX84" fmla="*/ 176526 w 281937"/>
              <a:gd name="connsiteY84" fmla="*/ 250430 h 28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81937" h="281937">
                <a:moveTo>
                  <a:pt x="28509" y="210"/>
                </a:moveTo>
                <a:lnTo>
                  <a:pt x="254059" y="210"/>
                </a:lnTo>
                <a:cubicBezTo>
                  <a:pt x="254059" y="210"/>
                  <a:pt x="282253" y="210"/>
                  <a:pt x="282253" y="28404"/>
                </a:cubicBezTo>
                <a:lnTo>
                  <a:pt x="282253" y="253954"/>
                </a:lnTo>
                <a:cubicBezTo>
                  <a:pt x="282253" y="253954"/>
                  <a:pt x="282253" y="282148"/>
                  <a:pt x="254059" y="282148"/>
                </a:cubicBezTo>
                <a:lnTo>
                  <a:pt x="28509" y="282148"/>
                </a:lnTo>
                <a:cubicBezTo>
                  <a:pt x="28509" y="282148"/>
                  <a:pt x="315" y="282148"/>
                  <a:pt x="315" y="253954"/>
                </a:cubicBezTo>
                <a:lnTo>
                  <a:pt x="315" y="28404"/>
                </a:lnTo>
                <a:cubicBezTo>
                  <a:pt x="315" y="28404"/>
                  <a:pt x="315" y="210"/>
                  <a:pt x="28509" y="210"/>
                </a:cubicBezTo>
                <a:moveTo>
                  <a:pt x="70799" y="282148"/>
                </a:moveTo>
                <a:lnTo>
                  <a:pt x="70799" y="210"/>
                </a:lnTo>
                <a:moveTo>
                  <a:pt x="141284" y="282148"/>
                </a:moveTo>
                <a:lnTo>
                  <a:pt x="141284" y="210"/>
                </a:lnTo>
                <a:moveTo>
                  <a:pt x="211768" y="282148"/>
                </a:moveTo>
                <a:lnTo>
                  <a:pt x="211768" y="210"/>
                </a:lnTo>
                <a:moveTo>
                  <a:pt x="315" y="70694"/>
                </a:moveTo>
                <a:lnTo>
                  <a:pt x="282253" y="70694"/>
                </a:lnTo>
                <a:moveTo>
                  <a:pt x="315" y="141179"/>
                </a:moveTo>
                <a:lnTo>
                  <a:pt x="282253" y="141179"/>
                </a:lnTo>
                <a:moveTo>
                  <a:pt x="315" y="211663"/>
                </a:moveTo>
                <a:lnTo>
                  <a:pt x="282253" y="211663"/>
                </a:lnTo>
                <a:moveTo>
                  <a:pt x="106042" y="31928"/>
                </a:moveTo>
                <a:cubicBezTo>
                  <a:pt x="107988" y="31928"/>
                  <a:pt x="109566" y="33506"/>
                  <a:pt x="109566" y="35452"/>
                </a:cubicBezTo>
                <a:moveTo>
                  <a:pt x="102517" y="35452"/>
                </a:moveTo>
                <a:cubicBezTo>
                  <a:pt x="102517" y="33506"/>
                  <a:pt x="104096" y="31928"/>
                  <a:pt x="106042" y="31928"/>
                </a:cubicBezTo>
                <a:moveTo>
                  <a:pt x="106042" y="38976"/>
                </a:moveTo>
                <a:cubicBezTo>
                  <a:pt x="104096" y="38976"/>
                  <a:pt x="102517" y="37398"/>
                  <a:pt x="102517" y="35452"/>
                </a:cubicBezTo>
                <a:moveTo>
                  <a:pt x="109566" y="35452"/>
                </a:moveTo>
                <a:cubicBezTo>
                  <a:pt x="109566" y="37398"/>
                  <a:pt x="107988" y="38976"/>
                  <a:pt x="106042" y="38976"/>
                </a:cubicBezTo>
                <a:moveTo>
                  <a:pt x="247010" y="31928"/>
                </a:moveTo>
                <a:cubicBezTo>
                  <a:pt x="248957" y="31928"/>
                  <a:pt x="250535" y="33506"/>
                  <a:pt x="250535" y="35452"/>
                </a:cubicBezTo>
                <a:moveTo>
                  <a:pt x="243486" y="35452"/>
                </a:moveTo>
                <a:cubicBezTo>
                  <a:pt x="243486" y="33506"/>
                  <a:pt x="245064" y="31928"/>
                  <a:pt x="247010" y="31928"/>
                </a:cubicBezTo>
                <a:moveTo>
                  <a:pt x="247010" y="38976"/>
                </a:moveTo>
                <a:cubicBezTo>
                  <a:pt x="245064" y="38976"/>
                  <a:pt x="243486" y="37398"/>
                  <a:pt x="243486" y="35452"/>
                </a:cubicBezTo>
                <a:moveTo>
                  <a:pt x="250535" y="35452"/>
                </a:moveTo>
                <a:cubicBezTo>
                  <a:pt x="250535" y="37398"/>
                  <a:pt x="248957" y="38976"/>
                  <a:pt x="247010" y="38976"/>
                </a:cubicBezTo>
                <a:moveTo>
                  <a:pt x="35557" y="102412"/>
                </a:moveTo>
                <a:cubicBezTo>
                  <a:pt x="37503" y="102412"/>
                  <a:pt x="39081" y="103991"/>
                  <a:pt x="39081" y="105937"/>
                </a:cubicBezTo>
                <a:moveTo>
                  <a:pt x="32033" y="105937"/>
                </a:moveTo>
                <a:cubicBezTo>
                  <a:pt x="32033" y="103991"/>
                  <a:pt x="33611" y="102412"/>
                  <a:pt x="35557" y="102412"/>
                </a:cubicBezTo>
                <a:moveTo>
                  <a:pt x="35557" y="109461"/>
                </a:moveTo>
                <a:cubicBezTo>
                  <a:pt x="33611" y="109461"/>
                  <a:pt x="32033" y="107883"/>
                  <a:pt x="32033" y="105937"/>
                </a:cubicBezTo>
                <a:moveTo>
                  <a:pt x="39081" y="105937"/>
                </a:moveTo>
                <a:cubicBezTo>
                  <a:pt x="39081" y="107883"/>
                  <a:pt x="37503" y="109461"/>
                  <a:pt x="35557" y="109461"/>
                </a:cubicBezTo>
                <a:moveTo>
                  <a:pt x="176526" y="102412"/>
                </a:moveTo>
                <a:cubicBezTo>
                  <a:pt x="178472" y="102412"/>
                  <a:pt x="180050" y="103991"/>
                  <a:pt x="180050" y="105937"/>
                </a:cubicBezTo>
                <a:moveTo>
                  <a:pt x="173002" y="105937"/>
                </a:moveTo>
                <a:cubicBezTo>
                  <a:pt x="173002" y="103991"/>
                  <a:pt x="174580" y="102412"/>
                  <a:pt x="176526" y="102412"/>
                </a:cubicBezTo>
                <a:moveTo>
                  <a:pt x="176526" y="109461"/>
                </a:moveTo>
                <a:cubicBezTo>
                  <a:pt x="174580" y="109461"/>
                  <a:pt x="173002" y="107883"/>
                  <a:pt x="173002" y="105937"/>
                </a:cubicBezTo>
                <a:moveTo>
                  <a:pt x="180050" y="105937"/>
                </a:moveTo>
                <a:cubicBezTo>
                  <a:pt x="180050" y="107883"/>
                  <a:pt x="178472" y="109461"/>
                  <a:pt x="176526" y="109461"/>
                </a:cubicBezTo>
                <a:moveTo>
                  <a:pt x="106042" y="172897"/>
                </a:moveTo>
                <a:cubicBezTo>
                  <a:pt x="107988" y="172897"/>
                  <a:pt x="109566" y="174475"/>
                  <a:pt x="109566" y="176421"/>
                </a:cubicBezTo>
                <a:moveTo>
                  <a:pt x="102517" y="176421"/>
                </a:moveTo>
                <a:cubicBezTo>
                  <a:pt x="102517" y="174475"/>
                  <a:pt x="104096" y="172897"/>
                  <a:pt x="106042" y="172897"/>
                </a:cubicBezTo>
                <a:moveTo>
                  <a:pt x="106042" y="179945"/>
                </a:moveTo>
                <a:cubicBezTo>
                  <a:pt x="104096" y="179945"/>
                  <a:pt x="102517" y="178367"/>
                  <a:pt x="102517" y="176421"/>
                </a:cubicBezTo>
                <a:moveTo>
                  <a:pt x="109566" y="176421"/>
                </a:moveTo>
                <a:cubicBezTo>
                  <a:pt x="109566" y="178367"/>
                  <a:pt x="107988" y="179945"/>
                  <a:pt x="106042" y="179945"/>
                </a:cubicBezTo>
                <a:moveTo>
                  <a:pt x="247010" y="172897"/>
                </a:moveTo>
                <a:cubicBezTo>
                  <a:pt x="248957" y="172897"/>
                  <a:pt x="250535" y="174475"/>
                  <a:pt x="250535" y="176421"/>
                </a:cubicBezTo>
                <a:moveTo>
                  <a:pt x="243486" y="176421"/>
                </a:moveTo>
                <a:cubicBezTo>
                  <a:pt x="243486" y="174475"/>
                  <a:pt x="245064" y="172897"/>
                  <a:pt x="247010" y="172897"/>
                </a:cubicBezTo>
                <a:moveTo>
                  <a:pt x="247010" y="179945"/>
                </a:moveTo>
                <a:cubicBezTo>
                  <a:pt x="245064" y="179945"/>
                  <a:pt x="243486" y="178367"/>
                  <a:pt x="243486" y="176421"/>
                </a:cubicBezTo>
                <a:moveTo>
                  <a:pt x="250535" y="176421"/>
                </a:moveTo>
                <a:cubicBezTo>
                  <a:pt x="250535" y="178367"/>
                  <a:pt x="248957" y="179945"/>
                  <a:pt x="247010" y="179945"/>
                </a:cubicBezTo>
                <a:moveTo>
                  <a:pt x="35557" y="243381"/>
                </a:moveTo>
                <a:cubicBezTo>
                  <a:pt x="37503" y="243381"/>
                  <a:pt x="39081" y="244959"/>
                  <a:pt x="39081" y="246905"/>
                </a:cubicBezTo>
                <a:moveTo>
                  <a:pt x="32033" y="246905"/>
                </a:moveTo>
                <a:cubicBezTo>
                  <a:pt x="32033" y="244959"/>
                  <a:pt x="33611" y="243381"/>
                  <a:pt x="35557" y="243381"/>
                </a:cubicBezTo>
                <a:moveTo>
                  <a:pt x="35557" y="250430"/>
                </a:moveTo>
                <a:cubicBezTo>
                  <a:pt x="33611" y="250430"/>
                  <a:pt x="32033" y="248852"/>
                  <a:pt x="32033" y="246905"/>
                </a:cubicBezTo>
                <a:moveTo>
                  <a:pt x="39081" y="246905"/>
                </a:moveTo>
                <a:cubicBezTo>
                  <a:pt x="39081" y="248852"/>
                  <a:pt x="37503" y="250430"/>
                  <a:pt x="35557" y="250430"/>
                </a:cubicBezTo>
                <a:moveTo>
                  <a:pt x="176526" y="243381"/>
                </a:moveTo>
                <a:cubicBezTo>
                  <a:pt x="178472" y="243381"/>
                  <a:pt x="180050" y="244959"/>
                  <a:pt x="180050" y="246905"/>
                </a:cubicBezTo>
                <a:moveTo>
                  <a:pt x="173002" y="246905"/>
                </a:moveTo>
                <a:cubicBezTo>
                  <a:pt x="173002" y="244959"/>
                  <a:pt x="174580" y="243381"/>
                  <a:pt x="176526" y="243381"/>
                </a:cubicBezTo>
                <a:moveTo>
                  <a:pt x="176526" y="250430"/>
                </a:moveTo>
                <a:cubicBezTo>
                  <a:pt x="174580" y="250430"/>
                  <a:pt x="173002" y="248852"/>
                  <a:pt x="173002" y="246905"/>
                </a:cubicBezTo>
                <a:moveTo>
                  <a:pt x="180050" y="246905"/>
                </a:moveTo>
                <a:cubicBezTo>
                  <a:pt x="180050" y="248852"/>
                  <a:pt x="178472" y="250430"/>
                  <a:pt x="176526" y="250430"/>
                </a:cubicBezTo>
              </a:path>
            </a:pathLst>
          </a:custGeom>
          <a:noFill/>
          <a:ln w="14096" cap="rnd">
            <a:solidFill>
              <a:srgbClr val="969696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0BB97520-C42C-49D5-CC7B-6A35D3E59ADA}"/>
              </a:ext>
            </a:extLst>
          </p:cNvPr>
          <p:cNvSpPr/>
          <p:nvPr/>
        </p:nvSpPr>
        <p:spPr>
          <a:xfrm>
            <a:off x="10083539" y="2787510"/>
            <a:ext cx="202642" cy="202642"/>
          </a:xfrm>
          <a:custGeom>
            <a:avLst/>
            <a:gdLst>
              <a:gd name="connsiteX0" fmla="*/ 203126 w 202642"/>
              <a:gd name="connsiteY0" fmla="*/ 114672 h 202642"/>
              <a:gd name="connsiteX1" fmla="*/ 167884 w 202642"/>
              <a:gd name="connsiteY1" fmla="*/ 79430 h 202642"/>
              <a:gd name="connsiteX2" fmla="*/ 35725 w 202642"/>
              <a:gd name="connsiteY2" fmla="*/ 79430 h 202642"/>
              <a:gd name="connsiteX3" fmla="*/ 483 w 202642"/>
              <a:gd name="connsiteY3" fmla="*/ 114672 h 202642"/>
              <a:gd name="connsiteX4" fmla="*/ 483 w 202642"/>
              <a:gd name="connsiteY4" fmla="*/ 185157 h 202642"/>
              <a:gd name="connsiteX5" fmla="*/ 18104 w 202642"/>
              <a:gd name="connsiteY5" fmla="*/ 202778 h 202642"/>
              <a:gd name="connsiteX6" fmla="*/ 59514 w 202642"/>
              <a:gd name="connsiteY6" fmla="*/ 162602 h 202642"/>
              <a:gd name="connsiteX7" fmla="*/ 66562 w 202642"/>
              <a:gd name="connsiteY7" fmla="*/ 158725 h 202642"/>
              <a:gd name="connsiteX8" fmla="*/ 137047 w 202642"/>
              <a:gd name="connsiteY8" fmla="*/ 158725 h 202642"/>
              <a:gd name="connsiteX9" fmla="*/ 144359 w 202642"/>
              <a:gd name="connsiteY9" fmla="*/ 162602 h 202642"/>
              <a:gd name="connsiteX10" fmla="*/ 185505 w 202642"/>
              <a:gd name="connsiteY10" fmla="*/ 202778 h 202642"/>
              <a:gd name="connsiteX11" fmla="*/ 203126 w 202642"/>
              <a:gd name="connsiteY11" fmla="*/ 185157 h 202642"/>
              <a:gd name="connsiteX12" fmla="*/ 44536 w 202642"/>
              <a:gd name="connsiteY12" fmla="*/ 105862 h 202642"/>
              <a:gd name="connsiteX13" fmla="*/ 44536 w 202642"/>
              <a:gd name="connsiteY13" fmla="*/ 141104 h 202642"/>
              <a:gd name="connsiteX14" fmla="*/ 62157 w 202642"/>
              <a:gd name="connsiteY14" fmla="*/ 123483 h 202642"/>
              <a:gd name="connsiteX15" fmla="*/ 26915 w 202642"/>
              <a:gd name="connsiteY15" fmla="*/ 123483 h 202642"/>
              <a:gd name="connsiteX16" fmla="*/ 159073 w 202642"/>
              <a:gd name="connsiteY16" fmla="*/ 103659 h 202642"/>
              <a:gd name="connsiteX17" fmla="*/ 161276 w 202642"/>
              <a:gd name="connsiteY17" fmla="*/ 105862 h 202642"/>
              <a:gd name="connsiteX18" fmla="*/ 156870 w 202642"/>
              <a:gd name="connsiteY18" fmla="*/ 105862 h 202642"/>
              <a:gd name="connsiteX19" fmla="*/ 159073 w 202642"/>
              <a:gd name="connsiteY19" fmla="*/ 103659 h 202642"/>
              <a:gd name="connsiteX20" fmla="*/ 159073 w 202642"/>
              <a:gd name="connsiteY20" fmla="*/ 108064 h 202642"/>
              <a:gd name="connsiteX21" fmla="*/ 156870 w 202642"/>
              <a:gd name="connsiteY21" fmla="*/ 105862 h 202642"/>
              <a:gd name="connsiteX22" fmla="*/ 161276 w 202642"/>
              <a:gd name="connsiteY22" fmla="*/ 105862 h 202642"/>
              <a:gd name="connsiteX23" fmla="*/ 159073 w 202642"/>
              <a:gd name="connsiteY23" fmla="*/ 108064 h 202642"/>
              <a:gd name="connsiteX24" fmla="*/ 141452 w 202642"/>
              <a:gd name="connsiteY24" fmla="*/ 121280 h 202642"/>
              <a:gd name="connsiteX25" fmla="*/ 143654 w 202642"/>
              <a:gd name="connsiteY25" fmla="*/ 123483 h 202642"/>
              <a:gd name="connsiteX26" fmla="*/ 139249 w 202642"/>
              <a:gd name="connsiteY26" fmla="*/ 123483 h 202642"/>
              <a:gd name="connsiteX27" fmla="*/ 141452 w 202642"/>
              <a:gd name="connsiteY27" fmla="*/ 121280 h 202642"/>
              <a:gd name="connsiteX28" fmla="*/ 141452 w 202642"/>
              <a:gd name="connsiteY28" fmla="*/ 125685 h 202642"/>
              <a:gd name="connsiteX29" fmla="*/ 139249 w 202642"/>
              <a:gd name="connsiteY29" fmla="*/ 123483 h 202642"/>
              <a:gd name="connsiteX30" fmla="*/ 143654 w 202642"/>
              <a:gd name="connsiteY30" fmla="*/ 123483 h 202642"/>
              <a:gd name="connsiteX31" fmla="*/ 141452 w 202642"/>
              <a:gd name="connsiteY31" fmla="*/ 125685 h 202642"/>
              <a:gd name="connsiteX32" fmla="*/ 159073 w 202642"/>
              <a:gd name="connsiteY32" fmla="*/ 138901 h 202642"/>
              <a:gd name="connsiteX33" fmla="*/ 161276 w 202642"/>
              <a:gd name="connsiteY33" fmla="*/ 141104 h 202642"/>
              <a:gd name="connsiteX34" fmla="*/ 156870 w 202642"/>
              <a:gd name="connsiteY34" fmla="*/ 141104 h 202642"/>
              <a:gd name="connsiteX35" fmla="*/ 159073 w 202642"/>
              <a:gd name="connsiteY35" fmla="*/ 138901 h 202642"/>
              <a:gd name="connsiteX36" fmla="*/ 159073 w 202642"/>
              <a:gd name="connsiteY36" fmla="*/ 143306 h 202642"/>
              <a:gd name="connsiteX37" fmla="*/ 156870 w 202642"/>
              <a:gd name="connsiteY37" fmla="*/ 141104 h 202642"/>
              <a:gd name="connsiteX38" fmla="*/ 161276 w 202642"/>
              <a:gd name="connsiteY38" fmla="*/ 141104 h 202642"/>
              <a:gd name="connsiteX39" fmla="*/ 159073 w 202642"/>
              <a:gd name="connsiteY39" fmla="*/ 143306 h 202642"/>
              <a:gd name="connsiteX40" fmla="*/ 176694 w 202642"/>
              <a:gd name="connsiteY40" fmla="*/ 121280 h 202642"/>
              <a:gd name="connsiteX41" fmla="*/ 178897 w 202642"/>
              <a:gd name="connsiteY41" fmla="*/ 123483 h 202642"/>
              <a:gd name="connsiteX42" fmla="*/ 174491 w 202642"/>
              <a:gd name="connsiteY42" fmla="*/ 123483 h 202642"/>
              <a:gd name="connsiteX43" fmla="*/ 176694 w 202642"/>
              <a:gd name="connsiteY43" fmla="*/ 121280 h 202642"/>
              <a:gd name="connsiteX44" fmla="*/ 176694 w 202642"/>
              <a:gd name="connsiteY44" fmla="*/ 125685 h 202642"/>
              <a:gd name="connsiteX45" fmla="*/ 174491 w 202642"/>
              <a:gd name="connsiteY45" fmla="*/ 123483 h 202642"/>
              <a:gd name="connsiteX46" fmla="*/ 178897 w 202642"/>
              <a:gd name="connsiteY46" fmla="*/ 123483 h 202642"/>
              <a:gd name="connsiteX47" fmla="*/ 176694 w 202642"/>
              <a:gd name="connsiteY47" fmla="*/ 125685 h 202642"/>
              <a:gd name="connsiteX48" fmla="*/ 84183 w 202642"/>
              <a:gd name="connsiteY48" fmla="*/ 17756 h 202642"/>
              <a:gd name="connsiteX49" fmla="*/ 101804 w 202642"/>
              <a:gd name="connsiteY49" fmla="*/ 35377 h 202642"/>
              <a:gd name="connsiteX50" fmla="*/ 119425 w 202642"/>
              <a:gd name="connsiteY50" fmla="*/ 17756 h 202642"/>
              <a:gd name="connsiteX51" fmla="*/ 101804 w 202642"/>
              <a:gd name="connsiteY51" fmla="*/ 135 h 202642"/>
              <a:gd name="connsiteX52" fmla="*/ 84183 w 202642"/>
              <a:gd name="connsiteY52" fmla="*/ 17756 h 202642"/>
              <a:gd name="connsiteX53" fmla="*/ 145857 w 202642"/>
              <a:gd name="connsiteY53" fmla="*/ 17756 h 202642"/>
              <a:gd name="connsiteX54" fmla="*/ 163478 w 202642"/>
              <a:gd name="connsiteY54" fmla="*/ 35377 h 202642"/>
              <a:gd name="connsiteX55" fmla="*/ 181099 w 202642"/>
              <a:gd name="connsiteY55" fmla="*/ 17756 h 202642"/>
              <a:gd name="connsiteX56" fmla="*/ 163478 w 202642"/>
              <a:gd name="connsiteY56" fmla="*/ 135 h 202642"/>
              <a:gd name="connsiteX57" fmla="*/ 145857 w 202642"/>
              <a:gd name="connsiteY57" fmla="*/ 17756 h 202642"/>
              <a:gd name="connsiteX58" fmla="*/ 22509 w 202642"/>
              <a:gd name="connsiteY58" fmla="*/ 17756 h 202642"/>
              <a:gd name="connsiteX59" fmla="*/ 40130 w 202642"/>
              <a:gd name="connsiteY59" fmla="*/ 35377 h 202642"/>
              <a:gd name="connsiteX60" fmla="*/ 57752 w 202642"/>
              <a:gd name="connsiteY60" fmla="*/ 17756 h 202642"/>
              <a:gd name="connsiteX61" fmla="*/ 40130 w 202642"/>
              <a:gd name="connsiteY61" fmla="*/ 135 h 202642"/>
              <a:gd name="connsiteX62" fmla="*/ 22509 w 202642"/>
              <a:gd name="connsiteY62" fmla="*/ 17756 h 202642"/>
              <a:gd name="connsiteX63" fmla="*/ 194315 w 202642"/>
              <a:gd name="connsiteY63" fmla="*/ 61809 h 202642"/>
              <a:gd name="connsiteX64" fmla="*/ 163478 w 202642"/>
              <a:gd name="connsiteY64" fmla="*/ 44167 h 202642"/>
              <a:gd name="connsiteX65" fmla="*/ 132641 w 202642"/>
              <a:gd name="connsiteY65" fmla="*/ 61809 h 202642"/>
              <a:gd name="connsiteX66" fmla="*/ 101804 w 202642"/>
              <a:gd name="connsiteY66" fmla="*/ 44167 h 202642"/>
              <a:gd name="connsiteX67" fmla="*/ 70967 w 202642"/>
              <a:gd name="connsiteY67" fmla="*/ 61809 h 202642"/>
              <a:gd name="connsiteX68" fmla="*/ 40130 w 202642"/>
              <a:gd name="connsiteY68" fmla="*/ 44167 h 202642"/>
              <a:gd name="connsiteX69" fmla="*/ 9294 w 202642"/>
              <a:gd name="connsiteY69" fmla="*/ 61809 h 20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02642" h="202642">
                <a:moveTo>
                  <a:pt x="203126" y="114672"/>
                </a:moveTo>
                <a:cubicBezTo>
                  <a:pt x="203126" y="95209"/>
                  <a:pt x="187347" y="79430"/>
                  <a:pt x="167884" y="79430"/>
                </a:cubicBezTo>
                <a:lnTo>
                  <a:pt x="35725" y="79430"/>
                </a:lnTo>
                <a:cubicBezTo>
                  <a:pt x="16262" y="79430"/>
                  <a:pt x="483" y="95209"/>
                  <a:pt x="483" y="114672"/>
                </a:cubicBezTo>
                <a:lnTo>
                  <a:pt x="483" y="185157"/>
                </a:lnTo>
                <a:cubicBezTo>
                  <a:pt x="483" y="194888"/>
                  <a:pt x="8372" y="202778"/>
                  <a:pt x="18104" y="202778"/>
                </a:cubicBezTo>
                <a:cubicBezTo>
                  <a:pt x="30968" y="202778"/>
                  <a:pt x="43214" y="186919"/>
                  <a:pt x="59514" y="162602"/>
                </a:cubicBezTo>
                <a:cubicBezTo>
                  <a:pt x="61102" y="160250"/>
                  <a:pt x="63725" y="158807"/>
                  <a:pt x="66562" y="158725"/>
                </a:cubicBezTo>
                <a:lnTo>
                  <a:pt x="137047" y="158725"/>
                </a:lnTo>
                <a:cubicBezTo>
                  <a:pt x="139977" y="158721"/>
                  <a:pt x="142718" y="160173"/>
                  <a:pt x="144359" y="162602"/>
                </a:cubicBezTo>
                <a:cubicBezTo>
                  <a:pt x="160395" y="186919"/>
                  <a:pt x="172289" y="202778"/>
                  <a:pt x="185505" y="202778"/>
                </a:cubicBezTo>
                <a:cubicBezTo>
                  <a:pt x="195236" y="202778"/>
                  <a:pt x="203126" y="194888"/>
                  <a:pt x="203126" y="185157"/>
                </a:cubicBezTo>
                <a:close/>
                <a:moveTo>
                  <a:pt x="44536" y="105862"/>
                </a:moveTo>
                <a:lnTo>
                  <a:pt x="44536" y="141104"/>
                </a:lnTo>
                <a:moveTo>
                  <a:pt x="62157" y="123483"/>
                </a:moveTo>
                <a:lnTo>
                  <a:pt x="26915" y="123483"/>
                </a:lnTo>
                <a:moveTo>
                  <a:pt x="159073" y="103659"/>
                </a:moveTo>
                <a:cubicBezTo>
                  <a:pt x="160290" y="103659"/>
                  <a:pt x="161276" y="104645"/>
                  <a:pt x="161276" y="105862"/>
                </a:cubicBezTo>
                <a:moveTo>
                  <a:pt x="156870" y="105862"/>
                </a:moveTo>
                <a:cubicBezTo>
                  <a:pt x="156870" y="104645"/>
                  <a:pt x="157856" y="103659"/>
                  <a:pt x="159073" y="103659"/>
                </a:cubicBezTo>
                <a:moveTo>
                  <a:pt x="159073" y="108064"/>
                </a:moveTo>
                <a:cubicBezTo>
                  <a:pt x="157856" y="108064"/>
                  <a:pt x="156870" y="107078"/>
                  <a:pt x="156870" y="105862"/>
                </a:cubicBezTo>
                <a:moveTo>
                  <a:pt x="161276" y="105862"/>
                </a:moveTo>
                <a:cubicBezTo>
                  <a:pt x="161276" y="107078"/>
                  <a:pt x="160290" y="108064"/>
                  <a:pt x="159073" y="108064"/>
                </a:cubicBezTo>
                <a:moveTo>
                  <a:pt x="141452" y="121280"/>
                </a:moveTo>
                <a:cubicBezTo>
                  <a:pt x="142668" y="121280"/>
                  <a:pt x="143654" y="122266"/>
                  <a:pt x="143654" y="123483"/>
                </a:cubicBezTo>
                <a:moveTo>
                  <a:pt x="139249" y="123483"/>
                </a:moveTo>
                <a:cubicBezTo>
                  <a:pt x="139249" y="122266"/>
                  <a:pt x="140235" y="121280"/>
                  <a:pt x="141452" y="121280"/>
                </a:cubicBezTo>
                <a:moveTo>
                  <a:pt x="141452" y="125685"/>
                </a:moveTo>
                <a:cubicBezTo>
                  <a:pt x="140235" y="125685"/>
                  <a:pt x="139249" y="124699"/>
                  <a:pt x="139249" y="123483"/>
                </a:cubicBezTo>
                <a:moveTo>
                  <a:pt x="143654" y="123483"/>
                </a:moveTo>
                <a:cubicBezTo>
                  <a:pt x="143654" y="124699"/>
                  <a:pt x="142668" y="125685"/>
                  <a:pt x="141452" y="125685"/>
                </a:cubicBezTo>
                <a:moveTo>
                  <a:pt x="159073" y="138901"/>
                </a:moveTo>
                <a:cubicBezTo>
                  <a:pt x="160290" y="138901"/>
                  <a:pt x="161276" y="139887"/>
                  <a:pt x="161276" y="141104"/>
                </a:cubicBezTo>
                <a:moveTo>
                  <a:pt x="156870" y="141104"/>
                </a:moveTo>
                <a:cubicBezTo>
                  <a:pt x="156870" y="139887"/>
                  <a:pt x="157856" y="138901"/>
                  <a:pt x="159073" y="138901"/>
                </a:cubicBezTo>
                <a:moveTo>
                  <a:pt x="159073" y="143306"/>
                </a:moveTo>
                <a:cubicBezTo>
                  <a:pt x="157856" y="143306"/>
                  <a:pt x="156870" y="142320"/>
                  <a:pt x="156870" y="141104"/>
                </a:cubicBezTo>
                <a:moveTo>
                  <a:pt x="161276" y="141104"/>
                </a:moveTo>
                <a:cubicBezTo>
                  <a:pt x="161276" y="142320"/>
                  <a:pt x="160290" y="143306"/>
                  <a:pt x="159073" y="143306"/>
                </a:cubicBezTo>
                <a:moveTo>
                  <a:pt x="176694" y="121280"/>
                </a:moveTo>
                <a:cubicBezTo>
                  <a:pt x="177911" y="121280"/>
                  <a:pt x="178897" y="122266"/>
                  <a:pt x="178897" y="123483"/>
                </a:cubicBezTo>
                <a:moveTo>
                  <a:pt x="174491" y="123483"/>
                </a:moveTo>
                <a:cubicBezTo>
                  <a:pt x="174491" y="122266"/>
                  <a:pt x="175478" y="121280"/>
                  <a:pt x="176694" y="121280"/>
                </a:cubicBezTo>
                <a:moveTo>
                  <a:pt x="176694" y="125685"/>
                </a:moveTo>
                <a:cubicBezTo>
                  <a:pt x="175478" y="125685"/>
                  <a:pt x="174491" y="124699"/>
                  <a:pt x="174491" y="123483"/>
                </a:cubicBezTo>
                <a:moveTo>
                  <a:pt x="178897" y="123483"/>
                </a:moveTo>
                <a:cubicBezTo>
                  <a:pt x="178897" y="124699"/>
                  <a:pt x="177911" y="125685"/>
                  <a:pt x="176694" y="125685"/>
                </a:cubicBezTo>
                <a:moveTo>
                  <a:pt x="84183" y="17756"/>
                </a:moveTo>
                <a:cubicBezTo>
                  <a:pt x="84183" y="27488"/>
                  <a:pt x="92073" y="35377"/>
                  <a:pt x="101804" y="35377"/>
                </a:cubicBezTo>
                <a:cubicBezTo>
                  <a:pt x="111536" y="35377"/>
                  <a:pt x="119425" y="27488"/>
                  <a:pt x="119425" y="17756"/>
                </a:cubicBezTo>
                <a:cubicBezTo>
                  <a:pt x="119425" y="8024"/>
                  <a:pt x="111536" y="135"/>
                  <a:pt x="101804" y="135"/>
                </a:cubicBezTo>
                <a:cubicBezTo>
                  <a:pt x="92073" y="135"/>
                  <a:pt x="84183" y="8024"/>
                  <a:pt x="84183" y="17756"/>
                </a:cubicBezTo>
                <a:moveTo>
                  <a:pt x="145857" y="17756"/>
                </a:moveTo>
                <a:cubicBezTo>
                  <a:pt x="145857" y="27488"/>
                  <a:pt x="153746" y="35377"/>
                  <a:pt x="163478" y="35377"/>
                </a:cubicBezTo>
                <a:cubicBezTo>
                  <a:pt x="173210" y="35377"/>
                  <a:pt x="181099" y="27488"/>
                  <a:pt x="181099" y="17756"/>
                </a:cubicBezTo>
                <a:cubicBezTo>
                  <a:pt x="181099" y="8024"/>
                  <a:pt x="173210" y="135"/>
                  <a:pt x="163478" y="135"/>
                </a:cubicBezTo>
                <a:cubicBezTo>
                  <a:pt x="153746" y="135"/>
                  <a:pt x="145857" y="8024"/>
                  <a:pt x="145857" y="17756"/>
                </a:cubicBezTo>
                <a:moveTo>
                  <a:pt x="22509" y="17756"/>
                </a:moveTo>
                <a:cubicBezTo>
                  <a:pt x="22509" y="27488"/>
                  <a:pt x="30399" y="35377"/>
                  <a:pt x="40130" y="35377"/>
                </a:cubicBezTo>
                <a:cubicBezTo>
                  <a:pt x="49862" y="35377"/>
                  <a:pt x="57752" y="27488"/>
                  <a:pt x="57752" y="17756"/>
                </a:cubicBezTo>
                <a:cubicBezTo>
                  <a:pt x="57752" y="8024"/>
                  <a:pt x="49862" y="135"/>
                  <a:pt x="40130" y="135"/>
                </a:cubicBezTo>
                <a:cubicBezTo>
                  <a:pt x="30399" y="135"/>
                  <a:pt x="22509" y="8024"/>
                  <a:pt x="22509" y="17756"/>
                </a:cubicBezTo>
                <a:moveTo>
                  <a:pt x="194315" y="61809"/>
                </a:moveTo>
                <a:cubicBezTo>
                  <a:pt x="187889" y="50878"/>
                  <a:pt x="176158" y="44167"/>
                  <a:pt x="163478" y="44167"/>
                </a:cubicBezTo>
                <a:cubicBezTo>
                  <a:pt x="150799" y="44167"/>
                  <a:pt x="139067" y="50878"/>
                  <a:pt x="132641" y="61809"/>
                </a:cubicBezTo>
                <a:cubicBezTo>
                  <a:pt x="126215" y="50878"/>
                  <a:pt x="114484" y="44167"/>
                  <a:pt x="101804" y="44167"/>
                </a:cubicBezTo>
                <a:cubicBezTo>
                  <a:pt x="89125" y="44167"/>
                  <a:pt x="77393" y="50878"/>
                  <a:pt x="70967" y="61809"/>
                </a:cubicBezTo>
                <a:cubicBezTo>
                  <a:pt x="64541" y="50878"/>
                  <a:pt x="52810" y="44167"/>
                  <a:pt x="40130" y="44167"/>
                </a:cubicBezTo>
                <a:cubicBezTo>
                  <a:pt x="27451" y="44167"/>
                  <a:pt x="15720" y="50878"/>
                  <a:pt x="9294" y="61809"/>
                </a:cubicBezTo>
              </a:path>
            </a:pathLst>
          </a:custGeom>
          <a:noFill/>
          <a:ln w="14096" cap="rnd">
            <a:solidFill>
              <a:srgbClr val="BA5DE5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0" name="자유형: 도형 119">
            <a:extLst>
              <a:ext uri="{FF2B5EF4-FFF2-40B4-BE49-F238E27FC236}">
                <a16:creationId xmlns:a16="http://schemas.microsoft.com/office/drawing/2014/main" id="{8F02702A-DC35-3C3A-C9F2-BAAF731BCABF}"/>
              </a:ext>
            </a:extLst>
          </p:cNvPr>
          <p:cNvSpPr/>
          <p:nvPr/>
        </p:nvSpPr>
        <p:spPr>
          <a:xfrm>
            <a:off x="7855350" y="3844772"/>
            <a:ext cx="176211" cy="202640"/>
          </a:xfrm>
          <a:custGeom>
            <a:avLst/>
            <a:gdLst>
              <a:gd name="connsiteX0" fmla="*/ 168490 w 176211"/>
              <a:gd name="connsiteY0" fmla="*/ 16765 h 202640"/>
              <a:gd name="connsiteX1" fmla="*/ 88271 w 176211"/>
              <a:gd name="connsiteY1" fmla="*/ 289 h 202640"/>
              <a:gd name="connsiteX2" fmla="*/ 8095 w 176211"/>
              <a:gd name="connsiteY2" fmla="*/ 16765 h 202640"/>
              <a:gd name="connsiteX3" fmla="*/ 165 w 176211"/>
              <a:gd name="connsiteY3" fmla="*/ 29144 h 202640"/>
              <a:gd name="connsiteX4" fmla="*/ 165 w 176211"/>
              <a:gd name="connsiteY4" fmla="*/ 96430 h 202640"/>
              <a:gd name="connsiteX5" fmla="*/ 69566 w 176211"/>
              <a:gd name="connsiteY5" fmla="*/ 197478 h 202640"/>
              <a:gd name="connsiteX6" fmla="*/ 79029 w 176211"/>
              <a:gd name="connsiteY6" fmla="*/ 201126 h 202640"/>
              <a:gd name="connsiteX7" fmla="*/ 97530 w 176211"/>
              <a:gd name="connsiteY7" fmla="*/ 201126 h 202640"/>
              <a:gd name="connsiteX8" fmla="*/ 106993 w 176211"/>
              <a:gd name="connsiteY8" fmla="*/ 197478 h 202640"/>
              <a:gd name="connsiteX9" fmla="*/ 176376 w 176211"/>
              <a:gd name="connsiteY9" fmla="*/ 96430 h 202640"/>
              <a:gd name="connsiteX10" fmla="*/ 176376 w 176211"/>
              <a:gd name="connsiteY10" fmla="*/ 29144 h 202640"/>
              <a:gd name="connsiteX11" fmla="*/ 168490 w 176211"/>
              <a:gd name="connsiteY11" fmla="*/ 16765 h 202640"/>
              <a:gd name="connsiteX12" fmla="*/ 143178 w 176211"/>
              <a:gd name="connsiteY12" fmla="*/ 124571 h 202640"/>
              <a:gd name="connsiteX13" fmla="*/ 50332 w 176211"/>
              <a:gd name="connsiteY13" fmla="*/ 31725 h 202640"/>
              <a:gd name="connsiteX14" fmla="*/ 26597 w 176211"/>
              <a:gd name="connsiteY14" fmla="*/ 54253 h 202640"/>
              <a:gd name="connsiteX15" fmla="*/ 123231 w 176211"/>
              <a:gd name="connsiteY15" fmla="*/ 150888 h 202640"/>
              <a:gd name="connsiteX16" fmla="*/ 144456 w 176211"/>
              <a:gd name="connsiteY16" fmla="*/ 38174 h 202640"/>
              <a:gd name="connsiteX17" fmla="*/ 88271 w 176211"/>
              <a:gd name="connsiteY17" fmla="*/ 26721 h 202640"/>
              <a:gd name="connsiteX18" fmla="*/ 32085 w 176211"/>
              <a:gd name="connsiteY18" fmla="*/ 38174 h 202640"/>
              <a:gd name="connsiteX19" fmla="*/ 26597 w 176211"/>
              <a:gd name="connsiteY19" fmla="*/ 46783 h 202640"/>
              <a:gd name="connsiteX20" fmla="*/ 26597 w 176211"/>
              <a:gd name="connsiteY20" fmla="*/ 93593 h 202640"/>
              <a:gd name="connsiteX21" fmla="*/ 75258 w 176211"/>
              <a:gd name="connsiteY21" fmla="*/ 163893 h 202640"/>
              <a:gd name="connsiteX22" fmla="*/ 81839 w 176211"/>
              <a:gd name="connsiteY22" fmla="*/ 166430 h 202640"/>
              <a:gd name="connsiteX23" fmla="*/ 94702 w 176211"/>
              <a:gd name="connsiteY23" fmla="*/ 166430 h 202640"/>
              <a:gd name="connsiteX24" fmla="*/ 101284 w 176211"/>
              <a:gd name="connsiteY24" fmla="*/ 163893 h 202640"/>
              <a:gd name="connsiteX25" fmla="*/ 149945 w 176211"/>
              <a:gd name="connsiteY25" fmla="*/ 93593 h 202640"/>
              <a:gd name="connsiteX26" fmla="*/ 149945 w 176211"/>
              <a:gd name="connsiteY26" fmla="*/ 46783 h 202640"/>
              <a:gd name="connsiteX27" fmla="*/ 144456 w 176211"/>
              <a:gd name="connsiteY27" fmla="*/ 38174 h 2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6211" h="202640">
                <a:moveTo>
                  <a:pt x="168490" y="16765"/>
                </a:moveTo>
                <a:cubicBezTo>
                  <a:pt x="143197" y="5724"/>
                  <a:pt x="115869" y="111"/>
                  <a:pt x="88271" y="289"/>
                </a:cubicBezTo>
                <a:cubicBezTo>
                  <a:pt x="60687" y="118"/>
                  <a:pt x="33375" y="5730"/>
                  <a:pt x="8095" y="16765"/>
                </a:cubicBezTo>
                <a:cubicBezTo>
                  <a:pt x="3243" y="18967"/>
                  <a:pt x="137" y="23815"/>
                  <a:pt x="165" y="29144"/>
                </a:cubicBezTo>
                <a:lnTo>
                  <a:pt x="165" y="96430"/>
                </a:lnTo>
                <a:cubicBezTo>
                  <a:pt x="162" y="141228"/>
                  <a:pt x="27753" y="181400"/>
                  <a:pt x="69566" y="197478"/>
                </a:cubicBezTo>
                <a:lnTo>
                  <a:pt x="79029" y="201126"/>
                </a:lnTo>
                <a:cubicBezTo>
                  <a:pt x="84962" y="203526"/>
                  <a:pt x="91597" y="203526"/>
                  <a:pt x="97530" y="201126"/>
                </a:cubicBezTo>
                <a:lnTo>
                  <a:pt x="106993" y="197478"/>
                </a:lnTo>
                <a:cubicBezTo>
                  <a:pt x="148799" y="181394"/>
                  <a:pt x="176382" y="141223"/>
                  <a:pt x="176376" y="96430"/>
                </a:cubicBezTo>
                <a:lnTo>
                  <a:pt x="176376" y="29144"/>
                </a:lnTo>
                <a:cubicBezTo>
                  <a:pt x="176412" y="23825"/>
                  <a:pt x="173326" y="18980"/>
                  <a:pt x="168490" y="16765"/>
                </a:cubicBezTo>
                <a:close/>
                <a:moveTo>
                  <a:pt x="143178" y="124571"/>
                </a:moveTo>
                <a:lnTo>
                  <a:pt x="50332" y="31725"/>
                </a:lnTo>
                <a:moveTo>
                  <a:pt x="26597" y="54253"/>
                </a:moveTo>
                <a:lnTo>
                  <a:pt x="123231" y="150888"/>
                </a:lnTo>
                <a:moveTo>
                  <a:pt x="144456" y="38174"/>
                </a:moveTo>
                <a:cubicBezTo>
                  <a:pt x="126723" y="30506"/>
                  <a:pt x="107590" y="26606"/>
                  <a:pt x="88271" y="26721"/>
                </a:cubicBezTo>
                <a:cubicBezTo>
                  <a:pt x="68951" y="26606"/>
                  <a:pt x="49819" y="30506"/>
                  <a:pt x="32085" y="38174"/>
                </a:cubicBezTo>
                <a:cubicBezTo>
                  <a:pt x="28722" y="39714"/>
                  <a:pt x="26574" y="43083"/>
                  <a:pt x="26597" y="46783"/>
                </a:cubicBezTo>
                <a:lnTo>
                  <a:pt x="26597" y="93593"/>
                </a:lnTo>
                <a:cubicBezTo>
                  <a:pt x="26755" y="124822"/>
                  <a:pt x="46084" y="152747"/>
                  <a:pt x="75258" y="163893"/>
                </a:cubicBezTo>
                <a:lnTo>
                  <a:pt x="81839" y="166430"/>
                </a:lnTo>
                <a:cubicBezTo>
                  <a:pt x="85964" y="168098"/>
                  <a:pt x="90577" y="168098"/>
                  <a:pt x="94702" y="166430"/>
                </a:cubicBezTo>
                <a:lnTo>
                  <a:pt x="101284" y="163893"/>
                </a:lnTo>
                <a:cubicBezTo>
                  <a:pt x="130458" y="152747"/>
                  <a:pt x="149787" y="124822"/>
                  <a:pt x="149945" y="93593"/>
                </a:cubicBezTo>
                <a:lnTo>
                  <a:pt x="149945" y="46783"/>
                </a:lnTo>
                <a:cubicBezTo>
                  <a:pt x="149968" y="43083"/>
                  <a:pt x="147820" y="39714"/>
                  <a:pt x="144456" y="38174"/>
                </a:cubicBezTo>
                <a:close/>
              </a:path>
            </a:pathLst>
          </a:custGeom>
          <a:noFill/>
          <a:ln w="14096" cap="rnd">
            <a:solidFill>
              <a:srgbClr val="DE58A9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1" name="자유형: 도형 120">
            <a:extLst>
              <a:ext uri="{FF2B5EF4-FFF2-40B4-BE49-F238E27FC236}">
                <a16:creationId xmlns:a16="http://schemas.microsoft.com/office/drawing/2014/main" id="{15344AAF-71A8-4BCE-0329-C4C7C6CF564D}"/>
              </a:ext>
            </a:extLst>
          </p:cNvPr>
          <p:cNvSpPr/>
          <p:nvPr/>
        </p:nvSpPr>
        <p:spPr>
          <a:xfrm>
            <a:off x="7846539" y="2791915"/>
            <a:ext cx="193832" cy="193832"/>
          </a:xfrm>
          <a:custGeom>
            <a:avLst/>
            <a:gdLst>
              <a:gd name="connsiteX0" fmla="*/ 165 w 193832"/>
              <a:gd name="connsiteY0" fmla="*/ 167536 h 193832"/>
              <a:gd name="connsiteX1" fmla="*/ 26597 w 193832"/>
              <a:gd name="connsiteY1" fmla="*/ 193967 h 193832"/>
              <a:gd name="connsiteX2" fmla="*/ 53028 w 193832"/>
              <a:gd name="connsiteY2" fmla="*/ 167536 h 193832"/>
              <a:gd name="connsiteX3" fmla="*/ 26597 w 193832"/>
              <a:gd name="connsiteY3" fmla="*/ 141104 h 193832"/>
              <a:gd name="connsiteX4" fmla="*/ 165 w 193832"/>
              <a:gd name="connsiteY4" fmla="*/ 167536 h 193832"/>
              <a:gd name="connsiteX5" fmla="*/ 70649 w 193832"/>
              <a:gd name="connsiteY5" fmla="*/ 141104 h 193832"/>
              <a:gd name="connsiteX6" fmla="*/ 123513 w 193832"/>
              <a:gd name="connsiteY6" fmla="*/ 141104 h 193832"/>
              <a:gd name="connsiteX7" fmla="*/ 123513 w 193832"/>
              <a:gd name="connsiteY7" fmla="*/ 193967 h 193832"/>
              <a:gd name="connsiteX8" fmla="*/ 70649 w 193832"/>
              <a:gd name="connsiteY8" fmla="*/ 193967 h 193832"/>
              <a:gd name="connsiteX9" fmla="*/ 167566 w 193832"/>
              <a:gd name="connsiteY9" fmla="*/ 141104 h 193832"/>
              <a:gd name="connsiteX10" fmla="*/ 141134 w 193832"/>
              <a:gd name="connsiteY10" fmla="*/ 193967 h 193832"/>
              <a:gd name="connsiteX11" fmla="*/ 193997 w 193832"/>
              <a:gd name="connsiteY11" fmla="*/ 193967 h 193832"/>
              <a:gd name="connsiteX12" fmla="*/ 167566 w 193832"/>
              <a:gd name="connsiteY12" fmla="*/ 141104 h 193832"/>
              <a:gd name="connsiteX13" fmla="*/ 110297 w 193832"/>
              <a:gd name="connsiteY13" fmla="*/ 97051 h 193832"/>
              <a:gd name="connsiteX14" fmla="*/ 83865 w 193832"/>
              <a:gd name="connsiteY14" fmla="*/ 97051 h 193832"/>
              <a:gd name="connsiteX15" fmla="*/ 123513 w 193832"/>
              <a:gd name="connsiteY15" fmla="*/ 48593 h 193832"/>
              <a:gd name="connsiteX16" fmla="*/ 97081 w 193832"/>
              <a:gd name="connsiteY16" fmla="*/ 22161 h 193832"/>
              <a:gd name="connsiteX17" fmla="*/ 70649 w 193832"/>
              <a:gd name="connsiteY17" fmla="*/ 48593 h 193832"/>
              <a:gd name="connsiteX18" fmla="*/ 83865 w 193832"/>
              <a:gd name="connsiteY18" fmla="*/ 70619 h 193832"/>
              <a:gd name="connsiteX19" fmla="*/ 83865 w 193832"/>
              <a:gd name="connsiteY19" fmla="*/ 79430 h 193832"/>
              <a:gd name="connsiteX20" fmla="*/ 110297 w 193832"/>
              <a:gd name="connsiteY20" fmla="*/ 79430 h 193832"/>
              <a:gd name="connsiteX21" fmla="*/ 110297 w 193832"/>
              <a:gd name="connsiteY21" fmla="*/ 70619 h 193832"/>
              <a:gd name="connsiteX22" fmla="*/ 123513 w 193832"/>
              <a:gd name="connsiteY22" fmla="*/ 48593 h 193832"/>
              <a:gd name="connsiteX23" fmla="*/ 26597 w 193832"/>
              <a:gd name="connsiteY23" fmla="*/ 141104 h 193832"/>
              <a:gd name="connsiteX24" fmla="*/ 26597 w 193832"/>
              <a:gd name="connsiteY24" fmla="*/ 119077 h 193832"/>
              <a:gd name="connsiteX25" fmla="*/ 31002 w 193832"/>
              <a:gd name="connsiteY25" fmla="*/ 114672 h 193832"/>
              <a:gd name="connsiteX26" fmla="*/ 163160 w 193832"/>
              <a:gd name="connsiteY26" fmla="*/ 114672 h 193832"/>
              <a:gd name="connsiteX27" fmla="*/ 167566 w 193832"/>
              <a:gd name="connsiteY27" fmla="*/ 119077 h 193832"/>
              <a:gd name="connsiteX28" fmla="*/ 167566 w 193832"/>
              <a:gd name="connsiteY28" fmla="*/ 141104 h 193832"/>
              <a:gd name="connsiteX29" fmla="*/ 97081 w 193832"/>
              <a:gd name="connsiteY29" fmla="*/ 97051 h 193832"/>
              <a:gd name="connsiteX30" fmla="*/ 97081 w 193832"/>
              <a:gd name="connsiteY30" fmla="*/ 141104 h 193832"/>
              <a:gd name="connsiteX31" fmla="*/ 97081 w 193832"/>
              <a:gd name="connsiteY31" fmla="*/ 135 h 193832"/>
              <a:gd name="connsiteX32" fmla="*/ 97081 w 193832"/>
              <a:gd name="connsiteY32" fmla="*/ 8946 h 193832"/>
              <a:gd name="connsiteX33" fmla="*/ 131354 w 193832"/>
              <a:gd name="connsiteY33" fmla="*/ 14320 h 193832"/>
              <a:gd name="connsiteX34" fmla="*/ 125099 w 193832"/>
              <a:gd name="connsiteY34" fmla="*/ 20575 h 193832"/>
              <a:gd name="connsiteX35" fmla="*/ 145539 w 193832"/>
              <a:gd name="connsiteY35" fmla="*/ 44188 h 193832"/>
              <a:gd name="connsiteX36" fmla="*/ 136729 w 193832"/>
              <a:gd name="connsiteY36" fmla="*/ 44188 h 193832"/>
              <a:gd name="connsiteX37" fmla="*/ 62808 w 193832"/>
              <a:gd name="connsiteY37" fmla="*/ 14320 h 193832"/>
              <a:gd name="connsiteX38" fmla="*/ 69064 w 193832"/>
              <a:gd name="connsiteY38" fmla="*/ 20575 h 193832"/>
              <a:gd name="connsiteX39" fmla="*/ 48623 w 193832"/>
              <a:gd name="connsiteY39" fmla="*/ 44188 h 193832"/>
              <a:gd name="connsiteX40" fmla="*/ 57434 w 193832"/>
              <a:gd name="connsiteY40" fmla="*/ 44188 h 19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3832" h="193832">
                <a:moveTo>
                  <a:pt x="165" y="167536"/>
                </a:moveTo>
                <a:cubicBezTo>
                  <a:pt x="165" y="182134"/>
                  <a:pt x="11999" y="193967"/>
                  <a:pt x="26597" y="193967"/>
                </a:cubicBezTo>
                <a:cubicBezTo>
                  <a:pt x="41195" y="193967"/>
                  <a:pt x="53028" y="182134"/>
                  <a:pt x="53028" y="167536"/>
                </a:cubicBezTo>
                <a:cubicBezTo>
                  <a:pt x="53028" y="152937"/>
                  <a:pt x="41195" y="141104"/>
                  <a:pt x="26597" y="141104"/>
                </a:cubicBezTo>
                <a:cubicBezTo>
                  <a:pt x="11999" y="141104"/>
                  <a:pt x="165" y="152937"/>
                  <a:pt x="165" y="167536"/>
                </a:cubicBezTo>
                <a:moveTo>
                  <a:pt x="70649" y="141104"/>
                </a:moveTo>
                <a:lnTo>
                  <a:pt x="123513" y="141104"/>
                </a:lnTo>
                <a:lnTo>
                  <a:pt x="123513" y="193967"/>
                </a:lnTo>
                <a:lnTo>
                  <a:pt x="70649" y="193967"/>
                </a:lnTo>
                <a:close/>
                <a:moveTo>
                  <a:pt x="167566" y="141104"/>
                </a:moveTo>
                <a:lnTo>
                  <a:pt x="141134" y="193967"/>
                </a:lnTo>
                <a:lnTo>
                  <a:pt x="193997" y="193967"/>
                </a:lnTo>
                <a:lnTo>
                  <a:pt x="167566" y="141104"/>
                </a:lnTo>
                <a:close/>
                <a:moveTo>
                  <a:pt x="110297" y="97051"/>
                </a:moveTo>
                <a:lnTo>
                  <a:pt x="83865" y="97051"/>
                </a:lnTo>
                <a:moveTo>
                  <a:pt x="123513" y="48593"/>
                </a:moveTo>
                <a:cubicBezTo>
                  <a:pt x="123098" y="34171"/>
                  <a:pt x="111504" y="22576"/>
                  <a:pt x="97081" y="22161"/>
                </a:cubicBezTo>
                <a:cubicBezTo>
                  <a:pt x="82659" y="22576"/>
                  <a:pt x="71064" y="34171"/>
                  <a:pt x="70649" y="48593"/>
                </a:cubicBezTo>
                <a:cubicBezTo>
                  <a:pt x="70847" y="57756"/>
                  <a:pt x="75874" y="66132"/>
                  <a:pt x="83865" y="70619"/>
                </a:cubicBezTo>
                <a:lnTo>
                  <a:pt x="83865" y="79430"/>
                </a:lnTo>
                <a:lnTo>
                  <a:pt x="110297" y="79430"/>
                </a:lnTo>
                <a:lnTo>
                  <a:pt x="110297" y="70619"/>
                </a:lnTo>
                <a:cubicBezTo>
                  <a:pt x="118288" y="66132"/>
                  <a:pt x="123315" y="57756"/>
                  <a:pt x="123513" y="48593"/>
                </a:cubicBezTo>
                <a:close/>
                <a:moveTo>
                  <a:pt x="26597" y="141104"/>
                </a:moveTo>
                <a:lnTo>
                  <a:pt x="26597" y="119077"/>
                </a:lnTo>
                <a:cubicBezTo>
                  <a:pt x="26597" y="116644"/>
                  <a:pt x="28569" y="114672"/>
                  <a:pt x="31002" y="114672"/>
                </a:cubicBezTo>
                <a:lnTo>
                  <a:pt x="163160" y="114672"/>
                </a:lnTo>
                <a:cubicBezTo>
                  <a:pt x="165593" y="114672"/>
                  <a:pt x="167566" y="116644"/>
                  <a:pt x="167566" y="119077"/>
                </a:cubicBezTo>
                <a:lnTo>
                  <a:pt x="167566" y="141104"/>
                </a:lnTo>
                <a:moveTo>
                  <a:pt x="97081" y="97051"/>
                </a:moveTo>
                <a:lnTo>
                  <a:pt x="97081" y="141104"/>
                </a:lnTo>
                <a:moveTo>
                  <a:pt x="97081" y="135"/>
                </a:moveTo>
                <a:lnTo>
                  <a:pt x="97081" y="8946"/>
                </a:lnTo>
                <a:moveTo>
                  <a:pt x="131354" y="14320"/>
                </a:moveTo>
                <a:lnTo>
                  <a:pt x="125099" y="20575"/>
                </a:lnTo>
                <a:moveTo>
                  <a:pt x="145539" y="44188"/>
                </a:moveTo>
                <a:lnTo>
                  <a:pt x="136729" y="44188"/>
                </a:lnTo>
                <a:moveTo>
                  <a:pt x="62808" y="14320"/>
                </a:moveTo>
                <a:lnTo>
                  <a:pt x="69064" y="20575"/>
                </a:lnTo>
                <a:moveTo>
                  <a:pt x="48623" y="44188"/>
                </a:moveTo>
                <a:lnTo>
                  <a:pt x="57434" y="44188"/>
                </a:lnTo>
              </a:path>
            </a:pathLst>
          </a:custGeom>
          <a:noFill/>
          <a:ln w="14096" cap="rnd">
            <a:solidFill>
              <a:srgbClr val="92BD39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2" name="자유형: 도형 121">
            <a:extLst>
              <a:ext uri="{FF2B5EF4-FFF2-40B4-BE49-F238E27FC236}">
                <a16:creationId xmlns:a16="http://schemas.microsoft.com/office/drawing/2014/main" id="{11DD074D-9E5B-2420-8D82-235639476648}"/>
              </a:ext>
            </a:extLst>
          </p:cNvPr>
          <p:cNvSpPr/>
          <p:nvPr/>
        </p:nvSpPr>
        <p:spPr>
          <a:xfrm>
            <a:off x="10083539" y="3845994"/>
            <a:ext cx="202642" cy="200199"/>
          </a:xfrm>
          <a:custGeom>
            <a:avLst/>
            <a:gdLst>
              <a:gd name="connsiteX0" fmla="*/ 483 w 202642"/>
              <a:gd name="connsiteY0" fmla="*/ 145481 h 200199"/>
              <a:gd name="connsiteX1" fmla="*/ 24122 w 202642"/>
              <a:gd name="connsiteY1" fmla="*/ 169120 h 200199"/>
              <a:gd name="connsiteX2" fmla="*/ 47760 w 202642"/>
              <a:gd name="connsiteY2" fmla="*/ 145481 h 200199"/>
              <a:gd name="connsiteX3" fmla="*/ 24122 w 202642"/>
              <a:gd name="connsiteY3" fmla="*/ 121842 h 200199"/>
              <a:gd name="connsiteX4" fmla="*/ 483 w 202642"/>
              <a:gd name="connsiteY4" fmla="*/ 145481 h 200199"/>
              <a:gd name="connsiteX5" fmla="*/ 61408 w 202642"/>
              <a:gd name="connsiteY5" fmla="*/ 200485 h 200199"/>
              <a:gd name="connsiteX6" fmla="*/ 35025 w 202642"/>
              <a:gd name="connsiteY6" fmla="*/ 177362 h 200199"/>
              <a:gd name="connsiteX7" fmla="*/ 483 w 202642"/>
              <a:gd name="connsiteY7" fmla="*/ 183490 h 200199"/>
              <a:gd name="connsiteX8" fmla="*/ 155848 w 202642"/>
              <a:gd name="connsiteY8" fmla="*/ 145481 h 200199"/>
              <a:gd name="connsiteX9" fmla="*/ 179487 w 202642"/>
              <a:gd name="connsiteY9" fmla="*/ 169120 h 200199"/>
              <a:gd name="connsiteX10" fmla="*/ 203126 w 202642"/>
              <a:gd name="connsiteY10" fmla="*/ 145481 h 200199"/>
              <a:gd name="connsiteX11" fmla="*/ 179487 w 202642"/>
              <a:gd name="connsiteY11" fmla="*/ 121842 h 200199"/>
              <a:gd name="connsiteX12" fmla="*/ 155848 w 202642"/>
              <a:gd name="connsiteY12" fmla="*/ 145481 h 200199"/>
              <a:gd name="connsiteX13" fmla="*/ 142200 w 202642"/>
              <a:gd name="connsiteY13" fmla="*/ 200485 h 200199"/>
              <a:gd name="connsiteX14" fmla="*/ 168583 w 202642"/>
              <a:gd name="connsiteY14" fmla="*/ 177362 h 200199"/>
              <a:gd name="connsiteX15" fmla="*/ 203126 w 202642"/>
              <a:gd name="connsiteY15" fmla="*/ 183490 h 200199"/>
              <a:gd name="connsiteX16" fmla="*/ 71408 w 202642"/>
              <a:gd name="connsiteY16" fmla="*/ 138723 h 200199"/>
              <a:gd name="connsiteX17" fmla="*/ 101804 w 202642"/>
              <a:gd name="connsiteY17" fmla="*/ 169128 h 200199"/>
              <a:gd name="connsiteX18" fmla="*/ 132201 w 202642"/>
              <a:gd name="connsiteY18" fmla="*/ 138723 h 200199"/>
              <a:gd name="connsiteX19" fmla="*/ 101804 w 202642"/>
              <a:gd name="connsiteY19" fmla="*/ 108319 h 200199"/>
              <a:gd name="connsiteX20" fmla="*/ 71408 w 202642"/>
              <a:gd name="connsiteY20" fmla="*/ 138723 h 200199"/>
              <a:gd name="connsiteX21" fmla="*/ 142200 w 202642"/>
              <a:gd name="connsiteY21" fmla="*/ 200485 h 200199"/>
              <a:gd name="connsiteX22" fmla="*/ 101804 w 202642"/>
              <a:gd name="connsiteY22" fmla="*/ 182630 h 200199"/>
              <a:gd name="connsiteX23" fmla="*/ 61408 w 202642"/>
              <a:gd name="connsiteY23" fmla="*/ 200485 h 200199"/>
              <a:gd name="connsiteX24" fmla="*/ 88297 w 202642"/>
              <a:gd name="connsiteY24" fmla="*/ 61084 h 200199"/>
              <a:gd name="connsiteX25" fmla="*/ 101804 w 202642"/>
              <a:gd name="connsiteY25" fmla="*/ 74591 h 200199"/>
              <a:gd name="connsiteX26" fmla="*/ 115311 w 202642"/>
              <a:gd name="connsiteY26" fmla="*/ 61084 h 200199"/>
              <a:gd name="connsiteX27" fmla="*/ 101804 w 202642"/>
              <a:gd name="connsiteY27" fmla="*/ 47578 h 200199"/>
              <a:gd name="connsiteX28" fmla="*/ 88297 w 202642"/>
              <a:gd name="connsiteY28" fmla="*/ 61084 h 200199"/>
              <a:gd name="connsiteX29" fmla="*/ 75778 w 202642"/>
              <a:gd name="connsiteY29" fmla="*/ 94124 h 200199"/>
              <a:gd name="connsiteX30" fmla="*/ 62509 w 202642"/>
              <a:gd name="connsiteY30" fmla="*/ 97199 h 200199"/>
              <a:gd name="connsiteX31" fmla="*/ 49423 w 202642"/>
              <a:gd name="connsiteY31" fmla="*/ 91433 h 200199"/>
              <a:gd name="connsiteX32" fmla="*/ 51056 w 202642"/>
              <a:gd name="connsiteY32" fmla="*/ 77226 h 200199"/>
              <a:gd name="connsiteX33" fmla="*/ 60316 w 202642"/>
              <a:gd name="connsiteY33" fmla="*/ 67216 h 200199"/>
              <a:gd name="connsiteX34" fmla="*/ 60316 w 202642"/>
              <a:gd name="connsiteY34" fmla="*/ 54944 h 200199"/>
              <a:gd name="connsiteX35" fmla="*/ 51038 w 202642"/>
              <a:gd name="connsiteY35" fmla="*/ 44943 h 200199"/>
              <a:gd name="connsiteX36" fmla="*/ 49412 w 202642"/>
              <a:gd name="connsiteY36" fmla="*/ 30738 h 200199"/>
              <a:gd name="connsiteX37" fmla="*/ 62492 w 202642"/>
              <a:gd name="connsiteY37" fmla="*/ 24961 h 200199"/>
              <a:gd name="connsiteX38" fmla="*/ 75760 w 202642"/>
              <a:gd name="connsiteY38" fmla="*/ 28036 h 200199"/>
              <a:gd name="connsiteX39" fmla="*/ 86333 w 202642"/>
              <a:gd name="connsiteY39" fmla="*/ 21869 h 200199"/>
              <a:gd name="connsiteX40" fmla="*/ 90351 w 202642"/>
              <a:gd name="connsiteY40" fmla="*/ 8820 h 200199"/>
              <a:gd name="connsiteX41" fmla="*/ 101826 w 202642"/>
              <a:gd name="connsiteY41" fmla="*/ 285 h 200199"/>
              <a:gd name="connsiteX42" fmla="*/ 113302 w 202642"/>
              <a:gd name="connsiteY42" fmla="*/ 8820 h 200199"/>
              <a:gd name="connsiteX43" fmla="*/ 117285 w 202642"/>
              <a:gd name="connsiteY43" fmla="*/ 21904 h 200199"/>
              <a:gd name="connsiteX44" fmla="*/ 127858 w 202642"/>
              <a:gd name="connsiteY44" fmla="*/ 28071 h 200199"/>
              <a:gd name="connsiteX45" fmla="*/ 141073 w 202642"/>
              <a:gd name="connsiteY45" fmla="*/ 24997 h 200199"/>
              <a:gd name="connsiteX46" fmla="*/ 154152 w 202642"/>
              <a:gd name="connsiteY46" fmla="*/ 30773 h 200199"/>
              <a:gd name="connsiteX47" fmla="*/ 152526 w 202642"/>
              <a:gd name="connsiteY47" fmla="*/ 44979 h 200199"/>
              <a:gd name="connsiteX48" fmla="*/ 143284 w 202642"/>
              <a:gd name="connsiteY48" fmla="*/ 54944 h 200199"/>
              <a:gd name="connsiteX49" fmla="*/ 143284 w 202642"/>
              <a:gd name="connsiteY49" fmla="*/ 67216 h 200199"/>
              <a:gd name="connsiteX50" fmla="*/ 152571 w 202642"/>
              <a:gd name="connsiteY50" fmla="*/ 77226 h 200199"/>
              <a:gd name="connsiteX51" fmla="*/ 154203 w 202642"/>
              <a:gd name="connsiteY51" fmla="*/ 91433 h 200199"/>
              <a:gd name="connsiteX52" fmla="*/ 141117 w 202642"/>
              <a:gd name="connsiteY52" fmla="*/ 97199 h 200199"/>
              <a:gd name="connsiteX53" fmla="*/ 127901 w 202642"/>
              <a:gd name="connsiteY53" fmla="*/ 94124 h 200199"/>
              <a:gd name="connsiteX54" fmla="*/ 78016 w 202642"/>
              <a:gd name="connsiteY54" fmla="*/ 119772 h 200199"/>
              <a:gd name="connsiteX55" fmla="*/ 132192 w 202642"/>
              <a:gd name="connsiteY55" fmla="*/ 138697 h 200199"/>
              <a:gd name="connsiteX56" fmla="*/ 5558 w 202642"/>
              <a:gd name="connsiteY56" fmla="*/ 130891 h 200199"/>
              <a:gd name="connsiteX57" fmla="*/ 47769 w 202642"/>
              <a:gd name="connsiteY57" fmla="*/ 145481 h 200199"/>
              <a:gd name="connsiteX58" fmla="*/ 160914 w 202642"/>
              <a:gd name="connsiteY58" fmla="*/ 130891 h 200199"/>
              <a:gd name="connsiteX59" fmla="*/ 203126 w 202642"/>
              <a:gd name="connsiteY59" fmla="*/ 145481 h 20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02642" h="200199">
                <a:moveTo>
                  <a:pt x="483" y="145481"/>
                </a:moveTo>
                <a:cubicBezTo>
                  <a:pt x="483" y="158536"/>
                  <a:pt x="11066" y="169120"/>
                  <a:pt x="24122" y="169120"/>
                </a:cubicBezTo>
                <a:cubicBezTo>
                  <a:pt x="37177" y="169120"/>
                  <a:pt x="47760" y="158536"/>
                  <a:pt x="47760" y="145481"/>
                </a:cubicBezTo>
                <a:cubicBezTo>
                  <a:pt x="47760" y="132426"/>
                  <a:pt x="37177" y="121842"/>
                  <a:pt x="24122" y="121842"/>
                </a:cubicBezTo>
                <a:cubicBezTo>
                  <a:pt x="11066" y="121842"/>
                  <a:pt x="483" y="132426"/>
                  <a:pt x="483" y="145481"/>
                </a:cubicBezTo>
                <a:moveTo>
                  <a:pt x="61408" y="200485"/>
                </a:moveTo>
                <a:cubicBezTo>
                  <a:pt x="56578" y="189173"/>
                  <a:pt x="46872" y="180667"/>
                  <a:pt x="35025" y="177362"/>
                </a:cubicBezTo>
                <a:cubicBezTo>
                  <a:pt x="23178" y="174057"/>
                  <a:pt x="10471" y="176311"/>
                  <a:pt x="483" y="183490"/>
                </a:cubicBezTo>
                <a:moveTo>
                  <a:pt x="155848" y="145481"/>
                </a:moveTo>
                <a:cubicBezTo>
                  <a:pt x="155848" y="158536"/>
                  <a:pt x="166432" y="169120"/>
                  <a:pt x="179487" y="169120"/>
                </a:cubicBezTo>
                <a:cubicBezTo>
                  <a:pt x="192542" y="169120"/>
                  <a:pt x="203126" y="158536"/>
                  <a:pt x="203126" y="145481"/>
                </a:cubicBezTo>
                <a:cubicBezTo>
                  <a:pt x="203126" y="132426"/>
                  <a:pt x="192542" y="121842"/>
                  <a:pt x="179487" y="121842"/>
                </a:cubicBezTo>
                <a:cubicBezTo>
                  <a:pt x="166432" y="121842"/>
                  <a:pt x="155848" y="132426"/>
                  <a:pt x="155848" y="145481"/>
                </a:cubicBezTo>
                <a:moveTo>
                  <a:pt x="142200" y="200485"/>
                </a:moveTo>
                <a:cubicBezTo>
                  <a:pt x="147031" y="189173"/>
                  <a:pt x="156736" y="180667"/>
                  <a:pt x="168583" y="177362"/>
                </a:cubicBezTo>
                <a:cubicBezTo>
                  <a:pt x="180431" y="174057"/>
                  <a:pt x="193138" y="176311"/>
                  <a:pt x="203126" y="183490"/>
                </a:cubicBezTo>
                <a:moveTo>
                  <a:pt x="71408" y="138723"/>
                </a:moveTo>
                <a:cubicBezTo>
                  <a:pt x="71404" y="155514"/>
                  <a:pt x="85014" y="169128"/>
                  <a:pt x="101804" y="169128"/>
                </a:cubicBezTo>
                <a:cubicBezTo>
                  <a:pt x="118595" y="169128"/>
                  <a:pt x="132205" y="155514"/>
                  <a:pt x="132201" y="138723"/>
                </a:cubicBezTo>
                <a:cubicBezTo>
                  <a:pt x="132205" y="121933"/>
                  <a:pt x="118595" y="108319"/>
                  <a:pt x="101804" y="108319"/>
                </a:cubicBezTo>
                <a:cubicBezTo>
                  <a:pt x="85014" y="108319"/>
                  <a:pt x="71404" y="121933"/>
                  <a:pt x="71408" y="138723"/>
                </a:cubicBezTo>
                <a:moveTo>
                  <a:pt x="142200" y="200485"/>
                </a:moveTo>
                <a:cubicBezTo>
                  <a:pt x="131849" y="189113"/>
                  <a:pt x="117183" y="182630"/>
                  <a:pt x="101804" y="182630"/>
                </a:cubicBezTo>
                <a:cubicBezTo>
                  <a:pt x="86426" y="182630"/>
                  <a:pt x="71760" y="189113"/>
                  <a:pt x="61408" y="200485"/>
                </a:cubicBezTo>
                <a:moveTo>
                  <a:pt x="88297" y="61084"/>
                </a:moveTo>
                <a:cubicBezTo>
                  <a:pt x="88297" y="68544"/>
                  <a:pt x="94345" y="74591"/>
                  <a:pt x="101804" y="74591"/>
                </a:cubicBezTo>
                <a:cubicBezTo>
                  <a:pt x="109264" y="74591"/>
                  <a:pt x="115311" y="68544"/>
                  <a:pt x="115311" y="61084"/>
                </a:cubicBezTo>
                <a:cubicBezTo>
                  <a:pt x="115311" y="53625"/>
                  <a:pt x="109264" y="47578"/>
                  <a:pt x="101804" y="47578"/>
                </a:cubicBezTo>
                <a:cubicBezTo>
                  <a:pt x="94345" y="47578"/>
                  <a:pt x="88297" y="53625"/>
                  <a:pt x="88297" y="61084"/>
                </a:cubicBezTo>
                <a:moveTo>
                  <a:pt x="75778" y="94124"/>
                </a:moveTo>
                <a:lnTo>
                  <a:pt x="62509" y="97199"/>
                </a:lnTo>
                <a:cubicBezTo>
                  <a:pt x="57355" y="98352"/>
                  <a:pt x="52050" y="96014"/>
                  <a:pt x="49423" y="91433"/>
                </a:cubicBezTo>
                <a:cubicBezTo>
                  <a:pt x="46796" y="86850"/>
                  <a:pt x="47457" y="81092"/>
                  <a:pt x="51056" y="77226"/>
                </a:cubicBezTo>
                <a:lnTo>
                  <a:pt x="60316" y="67216"/>
                </a:lnTo>
                <a:cubicBezTo>
                  <a:pt x="63522" y="63754"/>
                  <a:pt x="63522" y="58406"/>
                  <a:pt x="60316" y="54944"/>
                </a:cubicBezTo>
                <a:lnTo>
                  <a:pt x="51038" y="44943"/>
                </a:lnTo>
                <a:cubicBezTo>
                  <a:pt x="47445" y="41074"/>
                  <a:pt x="46786" y="35319"/>
                  <a:pt x="49412" y="30738"/>
                </a:cubicBezTo>
                <a:cubicBezTo>
                  <a:pt x="52037" y="26157"/>
                  <a:pt x="57337" y="23816"/>
                  <a:pt x="62492" y="24961"/>
                </a:cubicBezTo>
                <a:lnTo>
                  <a:pt x="75760" y="28036"/>
                </a:lnTo>
                <a:cubicBezTo>
                  <a:pt x="80359" y="29087"/>
                  <a:pt x="84985" y="26389"/>
                  <a:pt x="86333" y="21869"/>
                </a:cubicBezTo>
                <a:lnTo>
                  <a:pt x="90351" y="8820"/>
                </a:lnTo>
                <a:cubicBezTo>
                  <a:pt x="91872" y="3754"/>
                  <a:pt x="96536" y="285"/>
                  <a:pt x="101826" y="285"/>
                </a:cubicBezTo>
                <a:cubicBezTo>
                  <a:pt x="107116" y="285"/>
                  <a:pt x="111780" y="3754"/>
                  <a:pt x="113302" y="8820"/>
                </a:cubicBezTo>
                <a:lnTo>
                  <a:pt x="117285" y="21904"/>
                </a:lnTo>
                <a:cubicBezTo>
                  <a:pt x="118633" y="26424"/>
                  <a:pt x="123258" y="29122"/>
                  <a:pt x="127858" y="28071"/>
                </a:cubicBezTo>
                <a:lnTo>
                  <a:pt x="141073" y="24997"/>
                </a:lnTo>
                <a:cubicBezTo>
                  <a:pt x="146227" y="23851"/>
                  <a:pt x="151527" y="26192"/>
                  <a:pt x="154152" y="30773"/>
                </a:cubicBezTo>
                <a:cubicBezTo>
                  <a:pt x="156779" y="35354"/>
                  <a:pt x="156120" y="41110"/>
                  <a:pt x="152526" y="44979"/>
                </a:cubicBezTo>
                <a:lnTo>
                  <a:pt x="143284" y="54944"/>
                </a:lnTo>
                <a:cubicBezTo>
                  <a:pt x="140086" y="58409"/>
                  <a:pt x="140086" y="63751"/>
                  <a:pt x="143284" y="67216"/>
                </a:cubicBezTo>
                <a:lnTo>
                  <a:pt x="152571" y="77226"/>
                </a:lnTo>
                <a:cubicBezTo>
                  <a:pt x="156169" y="81092"/>
                  <a:pt x="156831" y="86850"/>
                  <a:pt x="154203" y="91433"/>
                </a:cubicBezTo>
                <a:cubicBezTo>
                  <a:pt x="151576" y="96014"/>
                  <a:pt x="146272" y="98352"/>
                  <a:pt x="141117" y="97199"/>
                </a:cubicBezTo>
                <a:lnTo>
                  <a:pt x="127901" y="94124"/>
                </a:lnTo>
                <a:moveTo>
                  <a:pt x="78016" y="119772"/>
                </a:moveTo>
                <a:cubicBezTo>
                  <a:pt x="92933" y="132873"/>
                  <a:pt x="112362" y="139660"/>
                  <a:pt x="132192" y="138697"/>
                </a:cubicBezTo>
                <a:moveTo>
                  <a:pt x="5558" y="130891"/>
                </a:moveTo>
                <a:cubicBezTo>
                  <a:pt x="17225" y="141007"/>
                  <a:pt x="32345" y="146233"/>
                  <a:pt x="47769" y="145481"/>
                </a:cubicBezTo>
                <a:moveTo>
                  <a:pt x="160914" y="130891"/>
                </a:moveTo>
                <a:cubicBezTo>
                  <a:pt x="172581" y="141007"/>
                  <a:pt x="187702" y="146233"/>
                  <a:pt x="203126" y="145481"/>
                </a:cubicBezTo>
              </a:path>
            </a:pathLst>
          </a:custGeom>
          <a:noFill/>
          <a:ln w="14096" cap="rnd">
            <a:solidFill>
              <a:srgbClr val="E0CB15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3" name="자유형: 도형 122">
            <a:extLst>
              <a:ext uri="{FF2B5EF4-FFF2-40B4-BE49-F238E27FC236}">
                <a16:creationId xmlns:a16="http://schemas.microsoft.com/office/drawing/2014/main" id="{1E7C0F84-3A21-2B1D-B27F-06A7B7FEB94A}"/>
              </a:ext>
            </a:extLst>
          </p:cNvPr>
          <p:cNvSpPr/>
          <p:nvPr/>
        </p:nvSpPr>
        <p:spPr>
          <a:xfrm>
            <a:off x="8518785" y="4902043"/>
            <a:ext cx="202642" cy="202642"/>
          </a:xfrm>
          <a:custGeom>
            <a:avLst/>
            <a:gdLst>
              <a:gd name="connsiteX0" fmla="*/ 114798 w 202642"/>
              <a:gd name="connsiteY0" fmla="*/ 48893 h 202642"/>
              <a:gd name="connsiteX1" fmla="*/ 92772 w 202642"/>
              <a:gd name="connsiteY1" fmla="*/ 70919 h 202642"/>
              <a:gd name="connsiteX2" fmla="*/ 70745 w 202642"/>
              <a:gd name="connsiteY2" fmla="*/ 48893 h 202642"/>
              <a:gd name="connsiteX3" fmla="*/ 92772 w 202642"/>
              <a:gd name="connsiteY3" fmla="*/ 26867 h 202642"/>
              <a:gd name="connsiteX4" fmla="*/ 114798 w 202642"/>
              <a:gd name="connsiteY4" fmla="*/ 48893 h 202642"/>
              <a:gd name="connsiteX5" fmla="*/ 202904 w 202642"/>
              <a:gd name="connsiteY5" fmla="*/ 35677 h 202642"/>
              <a:gd name="connsiteX6" fmla="*/ 163256 w 202642"/>
              <a:gd name="connsiteY6" fmla="*/ 35677 h 202642"/>
              <a:gd name="connsiteX7" fmla="*/ 180877 w 202642"/>
              <a:gd name="connsiteY7" fmla="*/ 53298 h 202642"/>
              <a:gd name="connsiteX8" fmla="*/ 163256 w 202642"/>
              <a:gd name="connsiteY8" fmla="*/ 35677 h 202642"/>
              <a:gd name="connsiteX9" fmla="*/ 180877 w 202642"/>
              <a:gd name="connsiteY9" fmla="*/ 18056 h 202642"/>
              <a:gd name="connsiteX10" fmla="*/ 132419 w 202642"/>
              <a:gd name="connsiteY10" fmla="*/ 22461 h 202642"/>
              <a:gd name="connsiteX11" fmla="*/ 132419 w 202642"/>
              <a:gd name="connsiteY11" fmla="*/ 9246 h 202642"/>
              <a:gd name="connsiteX12" fmla="*/ 123609 w 202642"/>
              <a:gd name="connsiteY12" fmla="*/ 435 h 202642"/>
              <a:gd name="connsiteX13" fmla="*/ 9072 w 202642"/>
              <a:gd name="connsiteY13" fmla="*/ 435 h 202642"/>
              <a:gd name="connsiteX14" fmla="*/ 261 w 202642"/>
              <a:gd name="connsiteY14" fmla="*/ 9246 h 202642"/>
              <a:gd name="connsiteX15" fmla="*/ 261 w 202642"/>
              <a:gd name="connsiteY15" fmla="*/ 194267 h 202642"/>
              <a:gd name="connsiteX16" fmla="*/ 9072 w 202642"/>
              <a:gd name="connsiteY16" fmla="*/ 203078 h 202642"/>
              <a:gd name="connsiteX17" fmla="*/ 57530 w 202642"/>
              <a:gd name="connsiteY17" fmla="*/ 203078 h 202642"/>
              <a:gd name="connsiteX18" fmla="*/ 179644 w 202642"/>
              <a:gd name="connsiteY18" fmla="*/ 145016 h 202642"/>
              <a:gd name="connsiteX19" fmla="*/ 153212 w 202642"/>
              <a:gd name="connsiteY19" fmla="*/ 147395 h 202642"/>
              <a:gd name="connsiteX20" fmla="*/ 148895 w 202642"/>
              <a:gd name="connsiteY20" fmla="*/ 145016 h 202642"/>
              <a:gd name="connsiteX21" fmla="*/ 129159 w 202642"/>
              <a:gd name="connsiteY21" fmla="*/ 105545 h 202642"/>
              <a:gd name="connsiteX22" fmla="*/ 153300 w 202642"/>
              <a:gd name="connsiteY22" fmla="*/ 114355 h 202642"/>
              <a:gd name="connsiteX23" fmla="*/ 171891 w 202642"/>
              <a:gd name="connsiteY23" fmla="*/ 116383 h 202642"/>
              <a:gd name="connsiteX24" fmla="*/ 173917 w 202642"/>
              <a:gd name="connsiteY24" fmla="*/ 97792 h 202642"/>
              <a:gd name="connsiteX25" fmla="*/ 114886 w 202642"/>
              <a:gd name="connsiteY25" fmla="*/ 82109 h 202642"/>
              <a:gd name="connsiteX26" fmla="*/ 94974 w 202642"/>
              <a:gd name="connsiteY26" fmla="*/ 90038 h 202642"/>
              <a:gd name="connsiteX27" fmla="*/ 77353 w 202642"/>
              <a:gd name="connsiteY27" fmla="*/ 86867 h 202642"/>
              <a:gd name="connsiteX28" fmla="*/ 69600 w 202642"/>
              <a:gd name="connsiteY28" fmla="*/ 80259 h 202642"/>
              <a:gd name="connsiteX29" fmla="*/ 50969 w 202642"/>
              <a:gd name="connsiteY29" fmla="*/ 81715 h 202642"/>
              <a:gd name="connsiteX30" fmla="*/ 52419 w 202642"/>
              <a:gd name="connsiteY30" fmla="*/ 100347 h 202642"/>
              <a:gd name="connsiteX31" fmla="*/ 60173 w 202642"/>
              <a:gd name="connsiteY31" fmla="*/ 106955 h 202642"/>
              <a:gd name="connsiteX32" fmla="*/ 104226 w 202642"/>
              <a:gd name="connsiteY32" fmla="*/ 114708 h 202642"/>
              <a:gd name="connsiteX33" fmla="*/ 112067 w 202642"/>
              <a:gd name="connsiteY33" fmla="*/ 130303 h 202642"/>
              <a:gd name="connsiteX34" fmla="*/ 97706 w 202642"/>
              <a:gd name="connsiteY34" fmla="*/ 136999 h 202642"/>
              <a:gd name="connsiteX35" fmla="*/ 80789 w 202642"/>
              <a:gd name="connsiteY35" fmla="*/ 167659 h 202642"/>
              <a:gd name="connsiteX36" fmla="*/ 83168 w 202642"/>
              <a:gd name="connsiteY36" fmla="*/ 190831 h 202642"/>
              <a:gd name="connsiteX37" fmla="*/ 97706 w 202642"/>
              <a:gd name="connsiteY37" fmla="*/ 202725 h 202642"/>
              <a:gd name="connsiteX38" fmla="*/ 109600 w 202642"/>
              <a:gd name="connsiteY38" fmla="*/ 188188 h 202642"/>
              <a:gd name="connsiteX39" fmla="*/ 107309 w 202642"/>
              <a:gd name="connsiteY39" fmla="*/ 165016 h 202642"/>
              <a:gd name="connsiteX40" fmla="*/ 109688 w 202642"/>
              <a:gd name="connsiteY40" fmla="*/ 160699 h 202642"/>
              <a:gd name="connsiteX41" fmla="*/ 123697 w 202642"/>
              <a:gd name="connsiteY41" fmla="*/ 153651 h 202642"/>
              <a:gd name="connsiteX42" fmla="*/ 125107 w 202642"/>
              <a:gd name="connsiteY42" fmla="*/ 156470 h 202642"/>
              <a:gd name="connsiteX43" fmla="*/ 152595 w 202642"/>
              <a:gd name="connsiteY43" fmla="*/ 173562 h 202642"/>
              <a:gd name="connsiteX44" fmla="*/ 182287 w 202642"/>
              <a:gd name="connsiteY44" fmla="*/ 170919 h 202642"/>
              <a:gd name="connsiteX45" fmla="*/ 194269 w 202642"/>
              <a:gd name="connsiteY45" fmla="*/ 156470 h 202642"/>
              <a:gd name="connsiteX46" fmla="*/ 179820 w 202642"/>
              <a:gd name="connsiteY46" fmla="*/ 144488 h 20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02642" h="202642">
                <a:moveTo>
                  <a:pt x="114798" y="48893"/>
                </a:moveTo>
                <a:cubicBezTo>
                  <a:pt x="114798" y="61058"/>
                  <a:pt x="104937" y="70919"/>
                  <a:pt x="92772" y="70919"/>
                </a:cubicBezTo>
                <a:cubicBezTo>
                  <a:pt x="80607" y="70919"/>
                  <a:pt x="70745" y="61058"/>
                  <a:pt x="70745" y="48893"/>
                </a:cubicBezTo>
                <a:cubicBezTo>
                  <a:pt x="70745" y="36728"/>
                  <a:pt x="80607" y="26867"/>
                  <a:pt x="92772" y="26867"/>
                </a:cubicBezTo>
                <a:cubicBezTo>
                  <a:pt x="104916" y="26915"/>
                  <a:pt x="114750" y="36749"/>
                  <a:pt x="114798" y="48893"/>
                </a:cubicBezTo>
                <a:close/>
                <a:moveTo>
                  <a:pt x="202904" y="35677"/>
                </a:moveTo>
                <a:lnTo>
                  <a:pt x="163256" y="35677"/>
                </a:lnTo>
                <a:moveTo>
                  <a:pt x="180877" y="53298"/>
                </a:moveTo>
                <a:lnTo>
                  <a:pt x="163256" y="35677"/>
                </a:lnTo>
                <a:lnTo>
                  <a:pt x="180877" y="18056"/>
                </a:lnTo>
                <a:moveTo>
                  <a:pt x="132419" y="22461"/>
                </a:moveTo>
                <a:lnTo>
                  <a:pt x="132419" y="9246"/>
                </a:lnTo>
                <a:cubicBezTo>
                  <a:pt x="132419" y="4379"/>
                  <a:pt x="128475" y="435"/>
                  <a:pt x="123609" y="435"/>
                </a:cubicBezTo>
                <a:lnTo>
                  <a:pt x="9072" y="435"/>
                </a:lnTo>
                <a:cubicBezTo>
                  <a:pt x="4205" y="435"/>
                  <a:pt x="261" y="4379"/>
                  <a:pt x="261" y="9246"/>
                </a:cubicBezTo>
                <a:lnTo>
                  <a:pt x="261" y="194267"/>
                </a:lnTo>
                <a:cubicBezTo>
                  <a:pt x="261" y="199133"/>
                  <a:pt x="4205" y="203078"/>
                  <a:pt x="9072" y="203078"/>
                </a:cubicBezTo>
                <a:lnTo>
                  <a:pt x="57530" y="203078"/>
                </a:lnTo>
                <a:moveTo>
                  <a:pt x="179644" y="145016"/>
                </a:moveTo>
                <a:lnTo>
                  <a:pt x="153212" y="147395"/>
                </a:lnTo>
                <a:cubicBezTo>
                  <a:pt x="151423" y="147556"/>
                  <a:pt x="149714" y="146615"/>
                  <a:pt x="148895" y="145016"/>
                </a:cubicBezTo>
                <a:lnTo>
                  <a:pt x="129159" y="105545"/>
                </a:lnTo>
                <a:cubicBezTo>
                  <a:pt x="138222" y="103728"/>
                  <a:pt x="147539" y="107128"/>
                  <a:pt x="153300" y="114355"/>
                </a:cubicBezTo>
                <a:cubicBezTo>
                  <a:pt x="157874" y="120049"/>
                  <a:pt x="166198" y="120957"/>
                  <a:pt x="171891" y="116383"/>
                </a:cubicBezTo>
                <a:cubicBezTo>
                  <a:pt x="177585" y="111809"/>
                  <a:pt x="178492" y="103485"/>
                  <a:pt x="173917" y="97792"/>
                </a:cubicBezTo>
                <a:cubicBezTo>
                  <a:pt x="159839" y="80137"/>
                  <a:pt x="135870" y="73769"/>
                  <a:pt x="114886" y="82109"/>
                </a:cubicBezTo>
                <a:lnTo>
                  <a:pt x="94974" y="90038"/>
                </a:lnTo>
                <a:cubicBezTo>
                  <a:pt x="88961" y="92266"/>
                  <a:pt x="82213" y="91051"/>
                  <a:pt x="77353" y="86867"/>
                </a:cubicBezTo>
                <a:lnTo>
                  <a:pt x="69600" y="80259"/>
                </a:lnTo>
                <a:cubicBezTo>
                  <a:pt x="64053" y="75517"/>
                  <a:pt x="55712" y="76169"/>
                  <a:pt x="50969" y="81715"/>
                </a:cubicBezTo>
                <a:cubicBezTo>
                  <a:pt x="46225" y="87261"/>
                  <a:pt x="46874" y="95602"/>
                  <a:pt x="52419" y="100347"/>
                </a:cubicBezTo>
                <a:lnTo>
                  <a:pt x="60173" y="106955"/>
                </a:lnTo>
                <a:cubicBezTo>
                  <a:pt x="72355" y="117356"/>
                  <a:pt x="89224" y="120325"/>
                  <a:pt x="104226" y="114708"/>
                </a:cubicBezTo>
                <a:lnTo>
                  <a:pt x="112067" y="130303"/>
                </a:lnTo>
                <a:lnTo>
                  <a:pt x="97706" y="136999"/>
                </a:lnTo>
                <a:cubicBezTo>
                  <a:pt x="86320" y="142790"/>
                  <a:pt x="79617" y="154939"/>
                  <a:pt x="80789" y="167659"/>
                </a:cubicBezTo>
                <a:lnTo>
                  <a:pt x="83168" y="190831"/>
                </a:lnTo>
                <a:cubicBezTo>
                  <a:pt x="83899" y="198130"/>
                  <a:pt x="90407" y="203456"/>
                  <a:pt x="97706" y="202725"/>
                </a:cubicBezTo>
                <a:cubicBezTo>
                  <a:pt x="105004" y="201995"/>
                  <a:pt x="110330" y="195487"/>
                  <a:pt x="109600" y="188188"/>
                </a:cubicBezTo>
                <a:lnTo>
                  <a:pt x="107309" y="165016"/>
                </a:lnTo>
                <a:cubicBezTo>
                  <a:pt x="107148" y="163227"/>
                  <a:pt x="108089" y="161518"/>
                  <a:pt x="109688" y="160699"/>
                </a:cubicBezTo>
                <a:lnTo>
                  <a:pt x="123697" y="153651"/>
                </a:lnTo>
                <a:lnTo>
                  <a:pt x="125107" y="156470"/>
                </a:lnTo>
                <a:cubicBezTo>
                  <a:pt x="130270" y="166934"/>
                  <a:pt x="140927" y="173560"/>
                  <a:pt x="152595" y="173562"/>
                </a:cubicBezTo>
                <a:cubicBezTo>
                  <a:pt x="154534" y="173562"/>
                  <a:pt x="152595" y="173562"/>
                  <a:pt x="182287" y="170919"/>
                </a:cubicBezTo>
                <a:cubicBezTo>
                  <a:pt x="189586" y="170238"/>
                  <a:pt x="194951" y="163769"/>
                  <a:pt x="194269" y="156470"/>
                </a:cubicBezTo>
                <a:cubicBezTo>
                  <a:pt x="193588" y="149171"/>
                  <a:pt x="187119" y="143807"/>
                  <a:pt x="179820" y="144488"/>
                </a:cubicBezTo>
                <a:close/>
              </a:path>
            </a:pathLst>
          </a:custGeom>
          <a:noFill/>
          <a:ln w="14096" cap="rnd">
            <a:solidFill>
              <a:srgbClr val="E55753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990ED-B13F-7284-7EBB-1627D834E84C}"/>
              </a:ext>
            </a:extLst>
          </p:cNvPr>
          <p:cNvSpPr txBox="1"/>
          <p:nvPr/>
        </p:nvSpPr>
        <p:spPr>
          <a:xfrm>
            <a:off x="329610" y="11152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모드 분석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2D3A4-5C03-B84F-0985-D3627E58B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3B21E0-2FD7-70B5-9C89-9176FE370EC2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CBB06-1976-7F02-548F-D42E3E449A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921B1-4366-AED1-BE91-84FC74374B78}"/>
              </a:ext>
            </a:extLst>
          </p:cNvPr>
          <p:cNvSpPr txBox="1"/>
          <p:nvPr/>
        </p:nvSpPr>
        <p:spPr>
          <a:xfrm>
            <a:off x="499766" y="1066437"/>
            <a:ext cx="730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2.3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비콘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에어리어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(Beacon Area) –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하드코어 서바이벌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PVPVE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D2265-E81E-A10E-03B8-541CCE158160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BB93D-54CA-FADB-8DDE-6D7C1828F7E6}"/>
              </a:ext>
            </a:extLst>
          </p:cNvPr>
          <p:cNvSpPr txBox="1"/>
          <p:nvPr/>
        </p:nvSpPr>
        <p:spPr>
          <a:xfrm>
            <a:off x="499766" y="1761082"/>
            <a:ext cx="5589192" cy="2650662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블랙 호크 다운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–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실제 특수부대 작전에 참여하는 듯한 현실적인 전투 경험</a:t>
            </a:r>
            <a:endParaRPr lang="en-US" altLang="ko-KR" sz="1200" b="1" dirty="0">
              <a:solidFill>
                <a:prstClr val="black"/>
              </a:solidFill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개요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명칭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장르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FPS / PVPVE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서바이벌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하드코어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루팅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및 탈출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플레이 방식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AI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적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NPC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및 유저 간 전투를 병행하며 목표를 달성 후 탈출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목표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전장에 배치된 다양한 목표를 달성하고 보상을 획득한 뒤 탈출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PVE (AI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적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NPC)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PVP 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다른 유저 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사이에서 긴장감을 유지하며 플레이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제한된 자원을 활용해 최적의 선택을 하는 전략적 서바이벌 경험 제공</a:t>
            </a: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6542B898-1C7D-B3C1-E15C-B7F713618C8E}"/>
              </a:ext>
            </a:extLst>
          </p:cNvPr>
          <p:cNvGrpSpPr/>
          <p:nvPr/>
        </p:nvGrpSpPr>
        <p:grpSpPr>
          <a:xfrm>
            <a:off x="6531684" y="1766284"/>
            <a:ext cx="5160551" cy="4256009"/>
            <a:chOff x="6540494" y="2145407"/>
            <a:chExt cx="5160551" cy="4256009"/>
          </a:xfrm>
        </p:grpSpPr>
        <p:grpSp>
          <p:nvGrpSpPr>
            <p:cNvPr id="25" name="그래픽 16">
              <a:extLst>
                <a:ext uri="{FF2B5EF4-FFF2-40B4-BE49-F238E27FC236}">
                  <a16:creationId xmlns:a16="http://schemas.microsoft.com/office/drawing/2014/main" id="{6891E2BA-803D-CBAC-A5CF-D56D141DB787}"/>
                </a:ext>
              </a:extLst>
            </p:cNvPr>
            <p:cNvGrpSpPr/>
            <p:nvPr/>
          </p:nvGrpSpPr>
          <p:grpSpPr>
            <a:xfrm>
              <a:off x="6540494" y="2145407"/>
              <a:ext cx="5160551" cy="3850830"/>
              <a:chOff x="6540494" y="2145407"/>
              <a:chExt cx="5160551" cy="3850830"/>
            </a:xfrm>
          </p:grpSpPr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16D42E7D-343E-136F-C1B1-7CB17FFAF595}"/>
                  </a:ext>
                </a:extLst>
              </p:cNvPr>
              <p:cNvSpPr/>
              <p:nvPr/>
            </p:nvSpPr>
            <p:spPr>
              <a:xfrm>
                <a:off x="8497945" y="3347803"/>
                <a:ext cx="1245650" cy="1112187"/>
              </a:xfrm>
              <a:custGeom>
                <a:avLst/>
                <a:gdLst>
                  <a:gd name="connsiteX0" fmla="*/ 178241 w 1245650"/>
                  <a:gd name="connsiteY0" fmla="*/ 204 h 1112187"/>
                  <a:gd name="connsiteX1" fmla="*/ 1067991 w 1245650"/>
                  <a:gd name="connsiteY1" fmla="*/ 204 h 1112187"/>
                  <a:gd name="connsiteX2" fmla="*/ 1245941 w 1245650"/>
                  <a:gd name="connsiteY2" fmla="*/ 178154 h 1112187"/>
                  <a:gd name="connsiteX3" fmla="*/ 1245941 w 1245650"/>
                  <a:gd name="connsiteY3" fmla="*/ 934442 h 1112187"/>
                  <a:gd name="connsiteX4" fmla="*/ 1067991 w 1245650"/>
                  <a:gd name="connsiteY4" fmla="*/ 1112392 h 1112187"/>
                  <a:gd name="connsiteX5" fmla="*/ 178241 w 1245650"/>
                  <a:gd name="connsiteY5" fmla="*/ 1112392 h 1112187"/>
                  <a:gd name="connsiteX6" fmla="*/ 291 w 1245650"/>
                  <a:gd name="connsiteY6" fmla="*/ 934442 h 1112187"/>
                  <a:gd name="connsiteX7" fmla="*/ 291 w 1245650"/>
                  <a:gd name="connsiteY7" fmla="*/ 178154 h 1112187"/>
                  <a:gd name="connsiteX8" fmla="*/ 178241 w 1245650"/>
                  <a:gd name="connsiteY8" fmla="*/ 204 h 111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5650" h="1112187">
                    <a:moveTo>
                      <a:pt x="178241" y="204"/>
                    </a:moveTo>
                    <a:lnTo>
                      <a:pt x="1067991" y="204"/>
                    </a:lnTo>
                    <a:cubicBezTo>
                      <a:pt x="1067991" y="204"/>
                      <a:pt x="1245941" y="204"/>
                      <a:pt x="1245941" y="178154"/>
                    </a:cubicBezTo>
                    <a:lnTo>
                      <a:pt x="1245941" y="934442"/>
                    </a:lnTo>
                    <a:cubicBezTo>
                      <a:pt x="1245941" y="934442"/>
                      <a:pt x="1245941" y="1112392"/>
                      <a:pt x="1067991" y="1112392"/>
                    </a:cubicBezTo>
                    <a:lnTo>
                      <a:pt x="178241" y="1112392"/>
                    </a:lnTo>
                    <a:cubicBezTo>
                      <a:pt x="178241" y="1112392"/>
                      <a:pt x="291" y="1112392"/>
                      <a:pt x="291" y="934442"/>
                    </a:cubicBezTo>
                    <a:lnTo>
                      <a:pt x="291" y="178154"/>
                    </a:lnTo>
                    <a:cubicBezTo>
                      <a:pt x="291" y="178154"/>
                      <a:pt x="291" y="204"/>
                      <a:pt x="178241" y="204"/>
                    </a:cubicBezTo>
                  </a:path>
                </a:pathLst>
              </a:custGeom>
              <a:solidFill>
                <a:srgbClr val="F5F5F5"/>
              </a:solidFill>
              <a:ln w="741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05510E69-BCE8-AF84-FBBC-FAEB54CA9A71}"/>
                  </a:ext>
                </a:extLst>
              </p:cNvPr>
              <p:cNvSpPr/>
              <p:nvPr/>
            </p:nvSpPr>
            <p:spPr>
              <a:xfrm>
                <a:off x="8008582" y="5238522"/>
                <a:ext cx="2224375" cy="400387"/>
              </a:xfrm>
              <a:custGeom>
                <a:avLst/>
                <a:gdLst>
                  <a:gd name="connsiteX0" fmla="*/ 89200 w 2224375"/>
                  <a:gd name="connsiteY0" fmla="*/ 459 h 400387"/>
                  <a:gd name="connsiteX1" fmla="*/ 2135626 w 2224375"/>
                  <a:gd name="connsiteY1" fmla="*/ 459 h 400387"/>
                  <a:gd name="connsiteX2" fmla="*/ 2224601 w 2224375"/>
                  <a:gd name="connsiteY2" fmla="*/ 89434 h 400387"/>
                  <a:gd name="connsiteX3" fmla="*/ 2224601 w 2224375"/>
                  <a:gd name="connsiteY3" fmla="*/ 311872 h 400387"/>
                  <a:gd name="connsiteX4" fmla="*/ 2135626 w 2224375"/>
                  <a:gd name="connsiteY4" fmla="*/ 400847 h 400387"/>
                  <a:gd name="connsiteX5" fmla="*/ 89200 w 2224375"/>
                  <a:gd name="connsiteY5" fmla="*/ 400847 h 400387"/>
                  <a:gd name="connsiteX6" fmla="*/ 225 w 2224375"/>
                  <a:gd name="connsiteY6" fmla="*/ 311872 h 400387"/>
                  <a:gd name="connsiteX7" fmla="*/ 225 w 2224375"/>
                  <a:gd name="connsiteY7" fmla="*/ 89434 h 400387"/>
                  <a:gd name="connsiteX8" fmla="*/ 89200 w 2224375"/>
                  <a:gd name="connsiteY8" fmla="*/ 459 h 40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4375" h="400387">
                    <a:moveTo>
                      <a:pt x="89200" y="459"/>
                    </a:moveTo>
                    <a:lnTo>
                      <a:pt x="2135626" y="459"/>
                    </a:lnTo>
                    <a:cubicBezTo>
                      <a:pt x="2135626" y="459"/>
                      <a:pt x="2224601" y="459"/>
                      <a:pt x="2224601" y="89434"/>
                    </a:cubicBezTo>
                    <a:lnTo>
                      <a:pt x="2224601" y="311872"/>
                    </a:lnTo>
                    <a:cubicBezTo>
                      <a:pt x="2224601" y="311872"/>
                      <a:pt x="2224601" y="400847"/>
                      <a:pt x="2135626" y="400847"/>
                    </a:cubicBezTo>
                    <a:lnTo>
                      <a:pt x="89200" y="400847"/>
                    </a:lnTo>
                    <a:cubicBezTo>
                      <a:pt x="89200" y="400847"/>
                      <a:pt x="225" y="400847"/>
                      <a:pt x="225" y="311872"/>
                    </a:cubicBezTo>
                    <a:lnTo>
                      <a:pt x="225" y="89434"/>
                    </a:lnTo>
                    <a:cubicBezTo>
                      <a:pt x="225" y="89434"/>
                      <a:pt x="225" y="459"/>
                      <a:pt x="89200" y="459"/>
                    </a:cubicBezTo>
                  </a:path>
                </a:pathLst>
              </a:custGeom>
              <a:solidFill>
                <a:srgbClr val="FFECEB"/>
              </a:solidFill>
              <a:ln w="741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C88C451-80AC-D0FF-A2CA-0819AEACF59A}"/>
                  </a:ext>
                </a:extLst>
              </p:cNvPr>
              <p:cNvSpPr/>
              <p:nvPr/>
            </p:nvSpPr>
            <p:spPr>
              <a:xfrm>
                <a:off x="6540494" y="2747221"/>
                <a:ext cx="1601550" cy="400387"/>
              </a:xfrm>
              <a:custGeom>
                <a:avLst/>
                <a:gdLst>
                  <a:gd name="connsiteX0" fmla="*/ 89002 w 1601550"/>
                  <a:gd name="connsiteY0" fmla="*/ 123 h 400387"/>
                  <a:gd name="connsiteX1" fmla="*/ 1512603 w 1601550"/>
                  <a:gd name="connsiteY1" fmla="*/ 123 h 400387"/>
                  <a:gd name="connsiteX2" fmla="*/ 1601578 w 1601550"/>
                  <a:gd name="connsiteY2" fmla="*/ 89098 h 400387"/>
                  <a:gd name="connsiteX3" fmla="*/ 1601578 w 1601550"/>
                  <a:gd name="connsiteY3" fmla="*/ 311536 h 400387"/>
                  <a:gd name="connsiteX4" fmla="*/ 1512603 w 1601550"/>
                  <a:gd name="connsiteY4" fmla="*/ 400511 h 400387"/>
                  <a:gd name="connsiteX5" fmla="*/ 89002 w 1601550"/>
                  <a:gd name="connsiteY5" fmla="*/ 400511 h 400387"/>
                  <a:gd name="connsiteX6" fmla="*/ 27 w 1601550"/>
                  <a:gd name="connsiteY6" fmla="*/ 311536 h 400387"/>
                  <a:gd name="connsiteX7" fmla="*/ 27 w 1601550"/>
                  <a:gd name="connsiteY7" fmla="*/ 89098 h 400387"/>
                  <a:gd name="connsiteX8" fmla="*/ 89002 w 1601550"/>
                  <a:gd name="connsiteY8" fmla="*/ 123 h 40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550" h="400387">
                    <a:moveTo>
                      <a:pt x="89002" y="123"/>
                    </a:moveTo>
                    <a:lnTo>
                      <a:pt x="1512603" y="123"/>
                    </a:lnTo>
                    <a:cubicBezTo>
                      <a:pt x="1512603" y="123"/>
                      <a:pt x="1601578" y="123"/>
                      <a:pt x="1601578" y="89098"/>
                    </a:cubicBezTo>
                    <a:lnTo>
                      <a:pt x="1601578" y="311536"/>
                    </a:lnTo>
                    <a:cubicBezTo>
                      <a:pt x="1601578" y="311536"/>
                      <a:pt x="1601578" y="400511"/>
                      <a:pt x="1512603" y="400511"/>
                    </a:cubicBezTo>
                    <a:lnTo>
                      <a:pt x="89002" y="400511"/>
                    </a:lnTo>
                    <a:cubicBezTo>
                      <a:pt x="89002" y="400511"/>
                      <a:pt x="27" y="400511"/>
                      <a:pt x="27" y="311536"/>
                    </a:cubicBezTo>
                    <a:lnTo>
                      <a:pt x="27" y="89098"/>
                    </a:lnTo>
                    <a:cubicBezTo>
                      <a:pt x="27" y="89098"/>
                      <a:pt x="27" y="123"/>
                      <a:pt x="89002" y="123"/>
                    </a:cubicBezTo>
                  </a:path>
                </a:pathLst>
              </a:custGeom>
              <a:solidFill>
                <a:srgbClr val="FFEBF7"/>
              </a:solidFill>
              <a:ln w="741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0E9BE6FE-1884-D35E-31E3-49FF67F99C0B}"/>
                  </a:ext>
                </a:extLst>
              </p:cNvPr>
              <p:cNvSpPr/>
              <p:nvPr/>
            </p:nvSpPr>
            <p:spPr>
              <a:xfrm>
                <a:off x="10099495" y="2747221"/>
                <a:ext cx="1601550" cy="400387"/>
              </a:xfrm>
              <a:custGeom>
                <a:avLst/>
                <a:gdLst>
                  <a:gd name="connsiteX0" fmla="*/ 89482 w 1601550"/>
                  <a:gd name="connsiteY0" fmla="*/ 123 h 400387"/>
                  <a:gd name="connsiteX1" fmla="*/ 1513083 w 1601550"/>
                  <a:gd name="connsiteY1" fmla="*/ 123 h 400387"/>
                  <a:gd name="connsiteX2" fmla="*/ 1602058 w 1601550"/>
                  <a:gd name="connsiteY2" fmla="*/ 89098 h 400387"/>
                  <a:gd name="connsiteX3" fmla="*/ 1602058 w 1601550"/>
                  <a:gd name="connsiteY3" fmla="*/ 311536 h 400387"/>
                  <a:gd name="connsiteX4" fmla="*/ 1513083 w 1601550"/>
                  <a:gd name="connsiteY4" fmla="*/ 400511 h 400387"/>
                  <a:gd name="connsiteX5" fmla="*/ 89482 w 1601550"/>
                  <a:gd name="connsiteY5" fmla="*/ 400511 h 400387"/>
                  <a:gd name="connsiteX6" fmla="*/ 507 w 1601550"/>
                  <a:gd name="connsiteY6" fmla="*/ 311536 h 400387"/>
                  <a:gd name="connsiteX7" fmla="*/ 507 w 1601550"/>
                  <a:gd name="connsiteY7" fmla="*/ 89098 h 400387"/>
                  <a:gd name="connsiteX8" fmla="*/ 89482 w 1601550"/>
                  <a:gd name="connsiteY8" fmla="*/ 123 h 40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550" h="400387">
                    <a:moveTo>
                      <a:pt x="89482" y="123"/>
                    </a:moveTo>
                    <a:lnTo>
                      <a:pt x="1513083" y="123"/>
                    </a:lnTo>
                    <a:cubicBezTo>
                      <a:pt x="1513083" y="123"/>
                      <a:pt x="1602058" y="123"/>
                      <a:pt x="1602058" y="89098"/>
                    </a:cubicBezTo>
                    <a:lnTo>
                      <a:pt x="1602058" y="311536"/>
                    </a:lnTo>
                    <a:cubicBezTo>
                      <a:pt x="1602058" y="311536"/>
                      <a:pt x="1602058" y="400511"/>
                      <a:pt x="1513083" y="400511"/>
                    </a:cubicBezTo>
                    <a:lnTo>
                      <a:pt x="89482" y="400511"/>
                    </a:lnTo>
                    <a:cubicBezTo>
                      <a:pt x="89482" y="400511"/>
                      <a:pt x="507" y="400511"/>
                      <a:pt x="507" y="311536"/>
                    </a:cubicBezTo>
                    <a:lnTo>
                      <a:pt x="507" y="89098"/>
                    </a:lnTo>
                    <a:cubicBezTo>
                      <a:pt x="507" y="89098"/>
                      <a:pt x="507" y="123"/>
                      <a:pt x="89482" y="123"/>
                    </a:cubicBezTo>
                  </a:path>
                </a:pathLst>
              </a:custGeom>
              <a:solidFill>
                <a:srgbClr val="EDF4FF"/>
              </a:solidFill>
              <a:ln w="741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7DC3797D-766E-7B18-6C4E-3D0EF1654BB8}"/>
                  </a:ext>
                </a:extLst>
              </p:cNvPr>
              <p:cNvSpPr/>
              <p:nvPr/>
            </p:nvSpPr>
            <p:spPr>
              <a:xfrm>
                <a:off x="10099495" y="4126334"/>
                <a:ext cx="1601550" cy="400387"/>
              </a:xfrm>
              <a:custGeom>
                <a:avLst/>
                <a:gdLst>
                  <a:gd name="connsiteX0" fmla="*/ 89482 w 1601550"/>
                  <a:gd name="connsiteY0" fmla="*/ 309 h 400387"/>
                  <a:gd name="connsiteX1" fmla="*/ 1513083 w 1601550"/>
                  <a:gd name="connsiteY1" fmla="*/ 309 h 400387"/>
                  <a:gd name="connsiteX2" fmla="*/ 1602058 w 1601550"/>
                  <a:gd name="connsiteY2" fmla="*/ 89284 h 400387"/>
                  <a:gd name="connsiteX3" fmla="*/ 1602058 w 1601550"/>
                  <a:gd name="connsiteY3" fmla="*/ 311722 h 400387"/>
                  <a:gd name="connsiteX4" fmla="*/ 1513083 w 1601550"/>
                  <a:gd name="connsiteY4" fmla="*/ 400697 h 400387"/>
                  <a:gd name="connsiteX5" fmla="*/ 89482 w 1601550"/>
                  <a:gd name="connsiteY5" fmla="*/ 400697 h 400387"/>
                  <a:gd name="connsiteX6" fmla="*/ 507 w 1601550"/>
                  <a:gd name="connsiteY6" fmla="*/ 311722 h 400387"/>
                  <a:gd name="connsiteX7" fmla="*/ 507 w 1601550"/>
                  <a:gd name="connsiteY7" fmla="*/ 89284 h 400387"/>
                  <a:gd name="connsiteX8" fmla="*/ 89482 w 1601550"/>
                  <a:gd name="connsiteY8" fmla="*/ 309 h 40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550" h="400387">
                    <a:moveTo>
                      <a:pt x="89482" y="309"/>
                    </a:moveTo>
                    <a:lnTo>
                      <a:pt x="1513083" y="309"/>
                    </a:lnTo>
                    <a:cubicBezTo>
                      <a:pt x="1513083" y="309"/>
                      <a:pt x="1602058" y="309"/>
                      <a:pt x="1602058" y="89284"/>
                    </a:cubicBezTo>
                    <a:lnTo>
                      <a:pt x="1602058" y="311722"/>
                    </a:lnTo>
                    <a:cubicBezTo>
                      <a:pt x="1602058" y="311722"/>
                      <a:pt x="1602058" y="400697"/>
                      <a:pt x="1513083" y="400697"/>
                    </a:cubicBezTo>
                    <a:lnTo>
                      <a:pt x="89482" y="400697"/>
                    </a:lnTo>
                    <a:cubicBezTo>
                      <a:pt x="89482" y="400697"/>
                      <a:pt x="507" y="400697"/>
                      <a:pt x="507" y="311722"/>
                    </a:cubicBezTo>
                    <a:lnTo>
                      <a:pt x="507" y="89284"/>
                    </a:lnTo>
                    <a:cubicBezTo>
                      <a:pt x="507" y="89284"/>
                      <a:pt x="507" y="309"/>
                      <a:pt x="89482" y="309"/>
                    </a:cubicBezTo>
                  </a:path>
                </a:pathLst>
              </a:custGeom>
              <a:solidFill>
                <a:srgbClr val="FAF0FF"/>
              </a:solidFill>
              <a:ln w="741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A6AECCFC-ED56-3585-258B-71D7329C1C8B}"/>
                  </a:ext>
                </a:extLst>
              </p:cNvPr>
              <p:cNvSpPr/>
              <p:nvPr/>
            </p:nvSpPr>
            <p:spPr>
              <a:xfrm>
                <a:off x="6985369" y="4393259"/>
                <a:ext cx="1156675" cy="400387"/>
              </a:xfrm>
              <a:custGeom>
                <a:avLst/>
                <a:gdLst>
                  <a:gd name="connsiteX0" fmla="*/ 89062 w 1156675"/>
                  <a:gd name="connsiteY0" fmla="*/ 345 h 400387"/>
                  <a:gd name="connsiteX1" fmla="*/ 1067787 w 1156675"/>
                  <a:gd name="connsiteY1" fmla="*/ 345 h 400387"/>
                  <a:gd name="connsiteX2" fmla="*/ 1156762 w 1156675"/>
                  <a:gd name="connsiteY2" fmla="*/ 89320 h 400387"/>
                  <a:gd name="connsiteX3" fmla="*/ 1156762 w 1156675"/>
                  <a:gd name="connsiteY3" fmla="*/ 311758 h 400387"/>
                  <a:gd name="connsiteX4" fmla="*/ 1067787 w 1156675"/>
                  <a:gd name="connsiteY4" fmla="*/ 400733 h 400387"/>
                  <a:gd name="connsiteX5" fmla="*/ 89062 w 1156675"/>
                  <a:gd name="connsiteY5" fmla="*/ 400733 h 400387"/>
                  <a:gd name="connsiteX6" fmla="*/ 87 w 1156675"/>
                  <a:gd name="connsiteY6" fmla="*/ 311758 h 400387"/>
                  <a:gd name="connsiteX7" fmla="*/ 87 w 1156675"/>
                  <a:gd name="connsiteY7" fmla="*/ 89320 h 400387"/>
                  <a:gd name="connsiteX8" fmla="*/ 89062 w 1156675"/>
                  <a:gd name="connsiteY8" fmla="*/ 345 h 40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6675" h="400387">
                    <a:moveTo>
                      <a:pt x="89062" y="345"/>
                    </a:moveTo>
                    <a:lnTo>
                      <a:pt x="1067787" y="345"/>
                    </a:lnTo>
                    <a:cubicBezTo>
                      <a:pt x="1067787" y="345"/>
                      <a:pt x="1156762" y="345"/>
                      <a:pt x="1156762" y="89320"/>
                    </a:cubicBezTo>
                    <a:lnTo>
                      <a:pt x="1156762" y="311758"/>
                    </a:lnTo>
                    <a:cubicBezTo>
                      <a:pt x="1156762" y="311758"/>
                      <a:pt x="1156762" y="400733"/>
                      <a:pt x="1067787" y="400733"/>
                    </a:cubicBezTo>
                    <a:lnTo>
                      <a:pt x="89062" y="400733"/>
                    </a:lnTo>
                    <a:cubicBezTo>
                      <a:pt x="89062" y="400733"/>
                      <a:pt x="87" y="400733"/>
                      <a:pt x="87" y="311758"/>
                    </a:cubicBezTo>
                    <a:lnTo>
                      <a:pt x="87" y="89320"/>
                    </a:lnTo>
                    <a:cubicBezTo>
                      <a:pt x="87" y="89320"/>
                      <a:pt x="87" y="345"/>
                      <a:pt x="89062" y="345"/>
                    </a:cubicBezTo>
                  </a:path>
                </a:pathLst>
              </a:custGeom>
              <a:solidFill>
                <a:srgbClr val="F4FFDC"/>
              </a:solidFill>
              <a:ln w="741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22C478-5528-2A94-21E9-DB1AF7CB9748}"/>
                  </a:ext>
                </a:extLst>
              </p:cNvPr>
              <p:cNvSpPr txBox="1"/>
              <p:nvPr/>
            </p:nvSpPr>
            <p:spPr>
              <a:xfrm>
                <a:off x="7186166" y="3194905"/>
                <a:ext cx="6270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 err="1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돌격병</a:t>
                </a:r>
                <a:endParaRPr kumimoji="0" lang="ko-KR" altLang="en-US" sz="1200" b="0" i="0" u="none" strike="noStrike" kern="120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바탕"/>
                  <a:rtl val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F8015A-6A09-EB19-4152-F42C853C8456}"/>
                  </a:ext>
                </a:extLst>
              </p:cNvPr>
              <p:cNvSpPr txBox="1"/>
              <p:nvPr/>
            </p:nvSpPr>
            <p:spPr>
              <a:xfrm>
                <a:off x="10408443" y="3242766"/>
                <a:ext cx="6270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장갑차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C3E829E-1C29-0CEB-E276-F2DD173FFE14}"/>
                  </a:ext>
                </a:extLst>
              </p:cNvPr>
              <p:cNvSpPr txBox="1"/>
              <p:nvPr/>
            </p:nvSpPr>
            <p:spPr>
              <a:xfrm>
                <a:off x="7186166" y="3461830"/>
                <a:ext cx="6270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저격수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BB7F125-2BF0-6C13-E942-2B49108B452C}"/>
                  </a:ext>
                </a:extLst>
              </p:cNvPr>
              <p:cNvSpPr txBox="1"/>
              <p:nvPr/>
            </p:nvSpPr>
            <p:spPr>
              <a:xfrm>
                <a:off x="10386496" y="4873975"/>
                <a:ext cx="13067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점령지 변수 창출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8BBD04D-2620-AED9-0068-7C5588898EB8}"/>
                  </a:ext>
                </a:extLst>
              </p:cNvPr>
              <p:cNvSpPr txBox="1"/>
              <p:nvPr/>
            </p:nvSpPr>
            <p:spPr>
              <a:xfrm>
                <a:off x="10393614" y="3509691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탱크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1A35006-250E-5F57-101B-F3C74799E065}"/>
                  </a:ext>
                </a:extLst>
              </p:cNvPr>
              <p:cNvSpPr txBox="1"/>
              <p:nvPr/>
            </p:nvSpPr>
            <p:spPr>
              <a:xfrm>
                <a:off x="7349287" y="3728755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공병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0E3674F-7469-CF9F-EFDD-6ED099C11C7B}"/>
                  </a:ext>
                </a:extLst>
              </p:cNvPr>
              <p:cNvSpPr txBox="1"/>
              <p:nvPr/>
            </p:nvSpPr>
            <p:spPr>
              <a:xfrm>
                <a:off x="10393614" y="3776616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헬기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0875D8D-2DFB-8A5E-E110-25525809048C}"/>
                  </a:ext>
                </a:extLst>
              </p:cNvPr>
              <p:cNvSpPr txBox="1"/>
              <p:nvPr/>
            </p:nvSpPr>
            <p:spPr>
              <a:xfrm>
                <a:off x="8325241" y="5719238"/>
                <a:ext cx="16466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특수 지원 점수 차별화</a:t>
                </a:r>
                <a:endParaRPr kumimoji="0" lang="ko-KR" altLang="en-US" sz="1200" b="0" i="0" u="none" strike="noStrike" kern="120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FD3226-6D82-7113-03D5-32F5D359282F}"/>
                  </a:ext>
                </a:extLst>
              </p:cNvPr>
              <p:cNvSpPr txBox="1"/>
              <p:nvPr/>
            </p:nvSpPr>
            <p:spPr>
              <a:xfrm>
                <a:off x="7186166" y="3995680"/>
                <a:ext cx="6270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의무병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1CE6616-17F9-2839-27E2-EE96450B0465}"/>
                  </a:ext>
                </a:extLst>
              </p:cNvPr>
              <p:cNvSpPr txBox="1"/>
              <p:nvPr/>
            </p:nvSpPr>
            <p:spPr>
              <a:xfrm>
                <a:off x="10386496" y="4607050"/>
                <a:ext cx="13067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전략적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위치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선점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DB984FB-4AB9-FA38-31F3-00678ACF78B3}"/>
                  </a:ext>
                </a:extLst>
              </p:cNvPr>
              <p:cNvSpPr txBox="1"/>
              <p:nvPr/>
            </p:nvSpPr>
            <p:spPr>
              <a:xfrm>
                <a:off x="6624620" y="4833097"/>
                <a:ext cx="11592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전선 집중 유도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D18EC2-B7FC-D243-F0CB-CAFADFB55168}"/>
                  </a:ext>
                </a:extLst>
              </p:cNvPr>
              <p:cNvSpPr txBox="1"/>
              <p:nvPr/>
            </p:nvSpPr>
            <p:spPr>
              <a:xfrm>
                <a:off x="7687957" y="2145407"/>
                <a:ext cx="27879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대규모</a:t>
                </a:r>
                <a:r>
                  <a:rPr kumimoji="0" lang="ko-KR" altLang="en-US" sz="16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6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전투</a:t>
                </a:r>
                <a:r>
                  <a:rPr kumimoji="0" lang="ko-KR" altLang="en-US" sz="16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6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모드의</a:t>
                </a:r>
                <a:r>
                  <a:rPr kumimoji="0" lang="ko-KR" altLang="en-US" sz="16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6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주요 특징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5D0A319-8BAB-8986-74C7-F9E47980EC6F}"/>
                  </a:ext>
                </a:extLst>
              </p:cNvPr>
              <p:cNvSpPr txBox="1"/>
              <p:nvPr/>
            </p:nvSpPr>
            <p:spPr>
              <a:xfrm>
                <a:off x="10386496" y="2849793"/>
                <a:ext cx="13067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4E88E7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전략적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4E88E7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4E88E7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장비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4E88E7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4E88E7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사용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36A7CD1-1BAF-75DD-0BB2-A81083AD2FB2}"/>
                  </a:ext>
                </a:extLst>
              </p:cNvPr>
              <p:cNvSpPr txBox="1"/>
              <p:nvPr/>
            </p:nvSpPr>
            <p:spPr>
              <a:xfrm>
                <a:off x="6560570" y="2849793"/>
                <a:ext cx="13067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DE58A9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클래스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DE58A9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DE58A9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기반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DE58A9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DE58A9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전투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526B895-8C72-8F67-03BB-5F6E2B865248}"/>
                  </a:ext>
                </a:extLst>
              </p:cNvPr>
              <p:cNvSpPr txBox="1"/>
              <p:nvPr/>
            </p:nvSpPr>
            <p:spPr>
              <a:xfrm>
                <a:off x="8621750" y="3917493"/>
                <a:ext cx="10118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969696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대규모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969696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969696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전투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969696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9CBF10-9CED-A730-C9BD-8CB2FF77C7EE}"/>
                  </a:ext>
                </a:extLst>
              </p:cNvPr>
              <p:cNvSpPr txBox="1"/>
              <p:nvPr/>
            </p:nvSpPr>
            <p:spPr>
              <a:xfrm>
                <a:off x="8862650" y="4110273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969696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모드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3064F5C-5FA4-6C5D-836A-F811B9CD4A5A}"/>
                  </a:ext>
                </a:extLst>
              </p:cNvPr>
              <p:cNvSpPr txBox="1"/>
              <p:nvPr/>
            </p:nvSpPr>
            <p:spPr>
              <a:xfrm>
                <a:off x="10386496" y="4228906"/>
                <a:ext cx="13067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BA5DE5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거점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BA5DE5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BA5DE5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점령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BA5DE5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>
                    <a:ln/>
                    <a:solidFill>
                      <a:srgbClr val="BA5DE5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시스템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97FA93F-18DB-9601-D925-0016FA4B435C}"/>
                  </a:ext>
                </a:extLst>
              </p:cNvPr>
              <p:cNvSpPr txBox="1"/>
              <p:nvPr/>
            </p:nvSpPr>
            <p:spPr>
              <a:xfrm>
                <a:off x="7008909" y="4488356"/>
                <a:ext cx="864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92BD39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전장 특징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92BD39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endParaRPr kumimoji="0" lang="ko-KR" altLang="en-US" sz="1200" b="0" i="0" u="none" strike="noStrike" kern="1200" cap="none" spc="0" normalizeH="0" baseline="0" noProof="0" dirty="0">
                  <a:ln/>
                  <a:solidFill>
                    <a:srgbClr val="92BD3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0063A8B-817D-97C2-CAD4-24A89F5F3145}"/>
                  </a:ext>
                </a:extLst>
              </p:cNvPr>
              <p:cNvSpPr txBox="1"/>
              <p:nvPr/>
            </p:nvSpPr>
            <p:spPr>
              <a:xfrm>
                <a:off x="8291949" y="5341094"/>
                <a:ext cx="19415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E55753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  <a:sym typeface="바탕"/>
                    <a:rtl val="0"/>
                  </a:rPr>
                  <a:t>공격과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E55753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E55753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방어의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E55753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E55753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밸런스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E55753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E55753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조정</a:t>
                </a:r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A65C7B02-95E8-0781-D22B-7C219F9ACBD3}"/>
                  </a:ext>
                </a:extLst>
              </p:cNvPr>
              <p:cNvSpPr/>
              <p:nvPr/>
            </p:nvSpPr>
            <p:spPr>
              <a:xfrm>
                <a:off x="8497945" y="3347803"/>
                <a:ext cx="1245650" cy="1112187"/>
              </a:xfrm>
              <a:custGeom>
                <a:avLst/>
                <a:gdLst>
                  <a:gd name="connsiteX0" fmla="*/ 178241 w 1245650"/>
                  <a:gd name="connsiteY0" fmla="*/ 204 h 1112187"/>
                  <a:gd name="connsiteX1" fmla="*/ 1067991 w 1245650"/>
                  <a:gd name="connsiteY1" fmla="*/ 204 h 1112187"/>
                  <a:gd name="connsiteX2" fmla="*/ 1245941 w 1245650"/>
                  <a:gd name="connsiteY2" fmla="*/ 178154 h 1112187"/>
                  <a:gd name="connsiteX3" fmla="*/ 1245941 w 1245650"/>
                  <a:gd name="connsiteY3" fmla="*/ 934442 h 1112187"/>
                  <a:gd name="connsiteX4" fmla="*/ 1067991 w 1245650"/>
                  <a:gd name="connsiteY4" fmla="*/ 1112392 h 1112187"/>
                  <a:gd name="connsiteX5" fmla="*/ 178241 w 1245650"/>
                  <a:gd name="connsiteY5" fmla="*/ 1112392 h 1112187"/>
                  <a:gd name="connsiteX6" fmla="*/ 291 w 1245650"/>
                  <a:gd name="connsiteY6" fmla="*/ 934442 h 1112187"/>
                  <a:gd name="connsiteX7" fmla="*/ 291 w 1245650"/>
                  <a:gd name="connsiteY7" fmla="*/ 178154 h 1112187"/>
                  <a:gd name="connsiteX8" fmla="*/ 178241 w 1245650"/>
                  <a:gd name="connsiteY8" fmla="*/ 204 h 111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5650" h="1112187">
                    <a:moveTo>
                      <a:pt x="178241" y="204"/>
                    </a:moveTo>
                    <a:lnTo>
                      <a:pt x="1067991" y="204"/>
                    </a:lnTo>
                    <a:cubicBezTo>
                      <a:pt x="1067991" y="204"/>
                      <a:pt x="1245941" y="204"/>
                      <a:pt x="1245941" y="178154"/>
                    </a:cubicBezTo>
                    <a:lnTo>
                      <a:pt x="1245941" y="934442"/>
                    </a:lnTo>
                    <a:cubicBezTo>
                      <a:pt x="1245941" y="934442"/>
                      <a:pt x="1245941" y="1112392"/>
                      <a:pt x="1067991" y="1112392"/>
                    </a:cubicBezTo>
                    <a:lnTo>
                      <a:pt x="178241" y="1112392"/>
                    </a:lnTo>
                    <a:cubicBezTo>
                      <a:pt x="178241" y="1112392"/>
                      <a:pt x="291" y="1112392"/>
                      <a:pt x="291" y="934442"/>
                    </a:cubicBezTo>
                    <a:lnTo>
                      <a:pt x="291" y="178154"/>
                    </a:lnTo>
                    <a:cubicBezTo>
                      <a:pt x="291" y="178154"/>
                      <a:pt x="291" y="204"/>
                      <a:pt x="178241" y="204"/>
                    </a:cubicBezTo>
                  </a:path>
                </a:pathLst>
              </a:custGeom>
              <a:noFill/>
              <a:ln w="14828" cap="rnd">
                <a:solidFill>
                  <a:srgbClr val="48484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69FE686F-39E7-A49D-838E-16D904A798E6}"/>
                  </a:ext>
                </a:extLst>
              </p:cNvPr>
              <p:cNvSpPr/>
              <p:nvPr/>
            </p:nvSpPr>
            <p:spPr>
              <a:xfrm>
                <a:off x="8008582" y="5238522"/>
                <a:ext cx="2224375" cy="400387"/>
              </a:xfrm>
              <a:custGeom>
                <a:avLst/>
                <a:gdLst>
                  <a:gd name="connsiteX0" fmla="*/ 89200 w 2224375"/>
                  <a:gd name="connsiteY0" fmla="*/ 459 h 400387"/>
                  <a:gd name="connsiteX1" fmla="*/ 2135626 w 2224375"/>
                  <a:gd name="connsiteY1" fmla="*/ 459 h 400387"/>
                  <a:gd name="connsiteX2" fmla="*/ 2224601 w 2224375"/>
                  <a:gd name="connsiteY2" fmla="*/ 89434 h 400387"/>
                  <a:gd name="connsiteX3" fmla="*/ 2224601 w 2224375"/>
                  <a:gd name="connsiteY3" fmla="*/ 311872 h 400387"/>
                  <a:gd name="connsiteX4" fmla="*/ 2135626 w 2224375"/>
                  <a:gd name="connsiteY4" fmla="*/ 400847 h 400387"/>
                  <a:gd name="connsiteX5" fmla="*/ 89200 w 2224375"/>
                  <a:gd name="connsiteY5" fmla="*/ 400847 h 400387"/>
                  <a:gd name="connsiteX6" fmla="*/ 225 w 2224375"/>
                  <a:gd name="connsiteY6" fmla="*/ 311872 h 400387"/>
                  <a:gd name="connsiteX7" fmla="*/ 225 w 2224375"/>
                  <a:gd name="connsiteY7" fmla="*/ 89434 h 400387"/>
                  <a:gd name="connsiteX8" fmla="*/ 89200 w 2224375"/>
                  <a:gd name="connsiteY8" fmla="*/ 459 h 40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4375" h="400387">
                    <a:moveTo>
                      <a:pt x="89200" y="459"/>
                    </a:moveTo>
                    <a:lnTo>
                      <a:pt x="2135626" y="459"/>
                    </a:lnTo>
                    <a:cubicBezTo>
                      <a:pt x="2135626" y="459"/>
                      <a:pt x="2224601" y="459"/>
                      <a:pt x="2224601" y="89434"/>
                    </a:cubicBezTo>
                    <a:lnTo>
                      <a:pt x="2224601" y="311872"/>
                    </a:lnTo>
                    <a:cubicBezTo>
                      <a:pt x="2224601" y="311872"/>
                      <a:pt x="2224601" y="400847"/>
                      <a:pt x="2135626" y="400847"/>
                    </a:cubicBezTo>
                    <a:lnTo>
                      <a:pt x="89200" y="400847"/>
                    </a:lnTo>
                    <a:cubicBezTo>
                      <a:pt x="89200" y="400847"/>
                      <a:pt x="225" y="400847"/>
                      <a:pt x="225" y="311872"/>
                    </a:cubicBezTo>
                    <a:lnTo>
                      <a:pt x="225" y="89434"/>
                    </a:lnTo>
                    <a:cubicBezTo>
                      <a:pt x="225" y="89434"/>
                      <a:pt x="225" y="459"/>
                      <a:pt x="89200" y="459"/>
                    </a:cubicBezTo>
                  </a:path>
                </a:pathLst>
              </a:custGeom>
              <a:noFill/>
              <a:ln w="14828" cap="rnd">
                <a:solidFill>
                  <a:srgbClr val="E5575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2EA1AB76-E8E2-2B3E-0203-BFEBBF71D32D}"/>
                  </a:ext>
                </a:extLst>
              </p:cNvPr>
              <p:cNvSpPr/>
              <p:nvPr/>
            </p:nvSpPr>
            <p:spPr>
              <a:xfrm>
                <a:off x="6540494" y="2747221"/>
                <a:ext cx="1601550" cy="400387"/>
              </a:xfrm>
              <a:custGeom>
                <a:avLst/>
                <a:gdLst>
                  <a:gd name="connsiteX0" fmla="*/ 89002 w 1601550"/>
                  <a:gd name="connsiteY0" fmla="*/ 123 h 400387"/>
                  <a:gd name="connsiteX1" fmla="*/ 1512603 w 1601550"/>
                  <a:gd name="connsiteY1" fmla="*/ 123 h 400387"/>
                  <a:gd name="connsiteX2" fmla="*/ 1601578 w 1601550"/>
                  <a:gd name="connsiteY2" fmla="*/ 89098 h 400387"/>
                  <a:gd name="connsiteX3" fmla="*/ 1601578 w 1601550"/>
                  <a:gd name="connsiteY3" fmla="*/ 311536 h 400387"/>
                  <a:gd name="connsiteX4" fmla="*/ 1512603 w 1601550"/>
                  <a:gd name="connsiteY4" fmla="*/ 400511 h 400387"/>
                  <a:gd name="connsiteX5" fmla="*/ 89002 w 1601550"/>
                  <a:gd name="connsiteY5" fmla="*/ 400511 h 400387"/>
                  <a:gd name="connsiteX6" fmla="*/ 27 w 1601550"/>
                  <a:gd name="connsiteY6" fmla="*/ 311536 h 400387"/>
                  <a:gd name="connsiteX7" fmla="*/ 27 w 1601550"/>
                  <a:gd name="connsiteY7" fmla="*/ 89098 h 400387"/>
                  <a:gd name="connsiteX8" fmla="*/ 89002 w 1601550"/>
                  <a:gd name="connsiteY8" fmla="*/ 123 h 40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550" h="400387">
                    <a:moveTo>
                      <a:pt x="89002" y="123"/>
                    </a:moveTo>
                    <a:lnTo>
                      <a:pt x="1512603" y="123"/>
                    </a:lnTo>
                    <a:cubicBezTo>
                      <a:pt x="1512603" y="123"/>
                      <a:pt x="1601578" y="123"/>
                      <a:pt x="1601578" y="89098"/>
                    </a:cubicBezTo>
                    <a:lnTo>
                      <a:pt x="1601578" y="311536"/>
                    </a:lnTo>
                    <a:cubicBezTo>
                      <a:pt x="1601578" y="311536"/>
                      <a:pt x="1601578" y="400511"/>
                      <a:pt x="1512603" y="400511"/>
                    </a:cubicBezTo>
                    <a:lnTo>
                      <a:pt x="89002" y="400511"/>
                    </a:lnTo>
                    <a:cubicBezTo>
                      <a:pt x="89002" y="400511"/>
                      <a:pt x="27" y="400511"/>
                      <a:pt x="27" y="311536"/>
                    </a:cubicBezTo>
                    <a:lnTo>
                      <a:pt x="27" y="89098"/>
                    </a:lnTo>
                    <a:cubicBezTo>
                      <a:pt x="27" y="89098"/>
                      <a:pt x="27" y="123"/>
                      <a:pt x="89002" y="123"/>
                    </a:cubicBezTo>
                  </a:path>
                </a:pathLst>
              </a:custGeom>
              <a:noFill/>
              <a:ln w="14828" cap="rnd">
                <a:solidFill>
                  <a:srgbClr val="DE58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E02E2FE4-CA58-D825-FA89-D94F175C82A5}"/>
                  </a:ext>
                </a:extLst>
              </p:cNvPr>
              <p:cNvSpPr/>
              <p:nvPr/>
            </p:nvSpPr>
            <p:spPr>
              <a:xfrm>
                <a:off x="10099495" y="2747221"/>
                <a:ext cx="1601550" cy="400387"/>
              </a:xfrm>
              <a:custGeom>
                <a:avLst/>
                <a:gdLst>
                  <a:gd name="connsiteX0" fmla="*/ 89482 w 1601550"/>
                  <a:gd name="connsiteY0" fmla="*/ 123 h 400387"/>
                  <a:gd name="connsiteX1" fmla="*/ 1513083 w 1601550"/>
                  <a:gd name="connsiteY1" fmla="*/ 123 h 400387"/>
                  <a:gd name="connsiteX2" fmla="*/ 1602058 w 1601550"/>
                  <a:gd name="connsiteY2" fmla="*/ 89098 h 400387"/>
                  <a:gd name="connsiteX3" fmla="*/ 1602058 w 1601550"/>
                  <a:gd name="connsiteY3" fmla="*/ 311536 h 400387"/>
                  <a:gd name="connsiteX4" fmla="*/ 1513083 w 1601550"/>
                  <a:gd name="connsiteY4" fmla="*/ 400511 h 400387"/>
                  <a:gd name="connsiteX5" fmla="*/ 89482 w 1601550"/>
                  <a:gd name="connsiteY5" fmla="*/ 400511 h 400387"/>
                  <a:gd name="connsiteX6" fmla="*/ 507 w 1601550"/>
                  <a:gd name="connsiteY6" fmla="*/ 311536 h 400387"/>
                  <a:gd name="connsiteX7" fmla="*/ 507 w 1601550"/>
                  <a:gd name="connsiteY7" fmla="*/ 89098 h 400387"/>
                  <a:gd name="connsiteX8" fmla="*/ 89482 w 1601550"/>
                  <a:gd name="connsiteY8" fmla="*/ 123 h 40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550" h="400387">
                    <a:moveTo>
                      <a:pt x="89482" y="123"/>
                    </a:moveTo>
                    <a:lnTo>
                      <a:pt x="1513083" y="123"/>
                    </a:lnTo>
                    <a:cubicBezTo>
                      <a:pt x="1513083" y="123"/>
                      <a:pt x="1602058" y="123"/>
                      <a:pt x="1602058" y="89098"/>
                    </a:cubicBezTo>
                    <a:lnTo>
                      <a:pt x="1602058" y="311536"/>
                    </a:lnTo>
                    <a:cubicBezTo>
                      <a:pt x="1602058" y="311536"/>
                      <a:pt x="1602058" y="400511"/>
                      <a:pt x="1513083" y="400511"/>
                    </a:cubicBezTo>
                    <a:lnTo>
                      <a:pt x="89482" y="400511"/>
                    </a:lnTo>
                    <a:cubicBezTo>
                      <a:pt x="89482" y="400511"/>
                      <a:pt x="507" y="400511"/>
                      <a:pt x="507" y="311536"/>
                    </a:cubicBezTo>
                    <a:lnTo>
                      <a:pt x="507" y="89098"/>
                    </a:lnTo>
                    <a:cubicBezTo>
                      <a:pt x="507" y="89098"/>
                      <a:pt x="507" y="123"/>
                      <a:pt x="89482" y="123"/>
                    </a:cubicBezTo>
                  </a:path>
                </a:pathLst>
              </a:custGeom>
              <a:noFill/>
              <a:ln w="14828" cap="rnd">
                <a:solidFill>
                  <a:srgbClr val="4E88E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DA4AEF49-B786-F19F-1AE8-CDDA8703CD1C}"/>
                  </a:ext>
                </a:extLst>
              </p:cNvPr>
              <p:cNvSpPr/>
              <p:nvPr/>
            </p:nvSpPr>
            <p:spPr>
              <a:xfrm>
                <a:off x="10099495" y="4126334"/>
                <a:ext cx="1601550" cy="400387"/>
              </a:xfrm>
              <a:custGeom>
                <a:avLst/>
                <a:gdLst>
                  <a:gd name="connsiteX0" fmla="*/ 89482 w 1601550"/>
                  <a:gd name="connsiteY0" fmla="*/ 309 h 400387"/>
                  <a:gd name="connsiteX1" fmla="*/ 1513083 w 1601550"/>
                  <a:gd name="connsiteY1" fmla="*/ 309 h 400387"/>
                  <a:gd name="connsiteX2" fmla="*/ 1602058 w 1601550"/>
                  <a:gd name="connsiteY2" fmla="*/ 89284 h 400387"/>
                  <a:gd name="connsiteX3" fmla="*/ 1602058 w 1601550"/>
                  <a:gd name="connsiteY3" fmla="*/ 311722 h 400387"/>
                  <a:gd name="connsiteX4" fmla="*/ 1513083 w 1601550"/>
                  <a:gd name="connsiteY4" fmla="*/ 400697 h 400387"/>
                  <a:gd name="connsiteX5" fmla="*/ 89482 w 1601550"/>
                  <a:gd name="connsiteY5" fmla="*/ 400697 h 400387"/>
                  <a:gd name="connsiteX6" fmla="*/ 507 w 1601550"/>
                  <a:gd name="connsiteY6" fmla="*/ 311722 h 400387"/>
                  <a:gd name="connsiteX7" fmla="*/ 507 w 1601550"/>
                  <a:gd name="connsiteY7" fmla="*/ 89284 h 400387"/>
                  <a:gd name="connsiteX8" fmla="*/ 89482 w 1601550"/>
                  <a:gd name="connsiteY8" fmla="*/ 309 h 40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550" h="400387">
                    <a:moveTo>
                      <a:pt x="89482" y="309"/>
                    </a:moveTo>
                    <a:lnTo>
                      <a:pt x="1513083" y="309"/>
                    </a:lnTo>
                    <a:cubicBezTo>
                      <a:pt x="1513083" y="309"/>
                      <a:pt x="1602058" y="309"/>
                      <a:pt x="1602058" y="89284"/>
                    </a:cubicBezTo>
                    <a:lnTo>
                      <a:pt x="1602058" y="311722"/>
                    </a:lnTo>
                    <a:cubicBezTo>
                      <a:pt x="1602058" y="311722"/>
                      <a:pt x="1602058" y="400697"/>
                      <a:pt x="1513083" y="400697"/>
                    </a:cubicBezTo>
                    <a:lnTo>
                      <a:pt x="89482" y="400697"/>
                    </a:lnTo>
                    <a:cubicBezTo>
                      <a:pt x="89482" y="400697"/>
                      <a:pt x="507" y="400697"/>
                      <a:pt x="507" y="311722"/>
                    </a:cubicBezTo>
                    <a:lnTo>
                      <a:pt x="507" y="89284"/>
                    </a:lnTo>
                    <a:cubicBezTo>
                      <a:pt x="507" y="89284"/>
                      <a:pt x="507" y="309"/>
                      <a:pt x="89482" y="309"/>
                    </a:cubicBezTo>
                  </a:path>
                </a:pathLst>
              </a:custGeom>
              <a:noFill/>
              <a:ln w="14828" cap="rnd">
                <a:solidFill>
                  <a:srgbClr val="BA5DE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77334F69-1D0D-7561-35F7-391281F956FB}"/>
                  </a:ext>
                </a:extLst>
              </p:cNvPr>
              <p:cNvSpPr/>
              <p:nvPr/>
            </p:nvSpPr>
            <p:spPr>
              <a:xfrm>
                <a:off x="6985369" y="4393259"/>
                <a:ext cx="1156675" cy="400387"/>
              </a:xfrm>
              <a:custGeom>
                <a:avLst/>
                <a:gdLst>
                  <a:gd name="connsiteX0" fmla="*/ 89062 w 1156675"/>
                  <a:gd name="connsiteY0" fmla="*/ 345 h 400387"/>
                  <a:gd name="connsiteX1" fmla="*/ 1067787 w 1156675"/>
                  <a:gd name="connsiteY1" fmla="*/ 345 h 400387"/>
                  <a:gd name="connsiteX2" fmla="*/ 1156762 w 1156675"/>
                  <a:gd name="connsiteY2" fmla="*/ 89320 h 400387"/>
                  <a:gd name="connsiteX3" fmla="*/ 1156762 w 1156675"/>
                  <a:gd name="connsiteY3" fmla="*/ 311758 h 400387"/>
                  <a:gd name="connsiteX4" fmla="*/ 1067787 w 1156675"/>
                  <a:gd name="connsiteY4" fmla="*/ 400733 h 400387"/>
                  <a:gd name="connsiteX5" fmla="*/ 89062 w 1156675"/>
                  <a:gd name="connsiteY5" fmla="*/ 400733 h 400387"/>
                  <a:gd name="connsiteX6" fmla="*/ 87 w 1156675"/>
                  <a:gd name="connsiteY6" fmla="*/ 311758 h 400387"/>
                  <a:gd name="connsiteX7" fmla="*/ 87 w 1156675"/>
                  <a:gd name="connsiteY7" fmla="*/ 89320 h 400387"/>
                  <a:gd name="connsiteX8" fmla="*/ 89062 w 1156675"/>
                  <a:gd name="connsiteY8" fmla="*/ 345 h 40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6675" h="400387">
                    <a:moveTo>
                      <a:pt x="89062" y="345"/>
                    </a:moveTo>
                    <a:lnTo>
                      <a:pt x="1067787" y="345"/>
                    </a:lnTo>
                    <a:cubicBezTo>
                      <a:pt x="1067787" y="345"/>
                      <a:pt x="1156762" y="345"/>
                      <a:pt x="1156762" y="89320"/>
                    </a:cubicBezTo>
                    <a:lnTo>
                      <a:pt x="1156762" y="311758"/>
                    </a:lnTo>
                    <a:cubicBezTo>
                      <a:pt x="1156762" y="311758"/>
                      <a:pt x="1156762" y="400733"/>
                      <a:pt x="1067787" y="400733"/>
                    </a:cubicBezTo>
                    <a:lnTo>
                      <a:pt x="89062" y="400733"/>
                    </a:lnTo>
                    <a:cubicBezTo>
                      <a:pt x="89062" y="400733"/>
                      <a:pt x="87" y="400733"/>
                      <a:pt x="87" y="311758"/>
                    </a:cubicBezTo>
                    <a:lnTo>
                      <a:pt x="87" y="89320"/>
                    </a:lnTo>
                    <a:cubicBezTo>
                      <a:pt x="87" y="89320"/>
                      <a:pt x="87" y="345"/>
                      <a:pt x="89062" y="345"/>
                    </a:cubicBezTo>
                  </a:path>
                </a:pathLst>
              </a:custGeom>
              <a:noFill/>
              <a:ln w="14828" cap="rnd">
                <a:solidFill>
                  <a:srgbClr val="92BD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31158102-A65C-365B-C4A5-24ABD6CA1D72}"/>
                  </a:ext>
                </a:extLst>
              </p:cNvPr>
              <p:cNvSpPr/>
              <p:nvPr/>
            </p:nvSpPr>
            <p:spPr>
              <a:xfrm>
                <a:off x="8142045" y="2947415"/>
                <a:ext cx="355900" cy="771116"/>
              </a:xfrm>
              <a:custGeom>
                <a:avLst/>
                <a:gdLst>
                  <a:gd name="connsiteX0" fmla="*/ 356143 w 355900"/>
                  <a:gd name="connsiteY0" fmla="*/ 771267 h 771116"/>
                  <a:gd name="connsiteX1" fmla="*/ 333899 w 355900"/>
                  <a:gd name="connsiteY1" fmla="*/ 771267 h 771116"/>
                  <a:gd name="connsiteX2" fmla="*/ 333158 w 355900"/>
                  <a:gd name="connsiteY2" fmla="*/ 771267 h 771116"/>
                  <a:gd name="connsiteX3" fmla="*/ 178193 w 355900"/>
                  <a:gd name="connsiteY3" fmla="*/ 616302 h 771116"/>
                  <a:gd name="connsiteX4" fmla="*/ 178193 w 355900"/>
                  <a:gd name="connsiteY4" fmla="*/ 615561 h 771116"/>
                  <a:gd name="connsiteX5" fmla="*/ 178193 w 355900"/>
                  <a:gd name="connsiteY5" fmla="*/ 155115 h 771116"/>
                  <a:gd name="connsiteX6" fmla="*/ 23228 w 355900"/>
                  <a:gd name="connsiteY6" fmla="*/ 150 h 771116"/>
                  <a:gd name="connsiteX7" fmla="*/ 22487 w 355900"/>
                  <a:gd name="connsiteY7" fmla="*/ 150 h 771116"/>
                  <a:gd name="connsiteX8" fmla="*/ 243 w 355900"/>
                  <a:gd name="connsiteY8" fmla="*/ 150 h 77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900" h="771116">
                    <a:moveTo>
                      <a:pt x="356143" y="771267"/>
                    </a:moveTo>
                    <a:lnTo>
                      <a:pt x="333899" y="771267"/>
                    </a:lnTo>
                    <a:lnTo>
                      <a:pt x="333158" y="771267"/>
                    </a:lnTo>
                    <a:cubicBezTo>
                      <a:pt x="247573" y="771267"/>
                      <a:pt x="178193" y="701889"/>
                      <a:pt x="178193" y="616302"/>
                    </a:cubicBezTo>
                    <a:lnTo>
                      <a:pt x="178193" y="615561"/>
                    </a:lnTo>
                    <a:lnTo>
                      <a:pt x="178193" y="155115"/>
                    </a:lnTo>
                    <a:cubicBezTo>
                      <a:pt x="178193" y="69530"/>
                      <a:pt x="108813" y="150"/>
                      <a:pt x="23228" y="150"/>
                    </a:cubicBezTo>
                    <a:lnTo>
                      <a:pt x="22487" y="150"/>
                    </a:lnTo>
                    <a:lnTo>
                      <a:pt x="243" y="150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ED6CD4B0-65FB-9089-A29A-856C6281F220}"/>
                  </a:ext>
                </a:extLst>
              </p:cNvPr>
              <p:cNvSpPr/>
              <p:nvPr/>
            </p:nvSpPr>
            <p:spPr>
              <a:xfrm>
                <a:off x="9743595" y="2947415"/>
                <a:ext cx="355900" cy="771116"/>
              </a:xfrm>
              <a:custGeom>
                <a:avLst/>
                <a:gdLst>
                  <a:gd name="connsiteX0" fmla="*/ 459 w 355900"/>
                  <a:gd name="connsiteY0" fmla="*/ 771267 h 771116"/>
                  <a:gd name="connsiteX1" fmla="*/ 22703 w 355900"/>
                  <a:gd name="connsiteY1" fmla="*/ 771267 h 771116"/>
                  <a:gd name="connsiteX2" fmla="*/ 23444 w 355900"/>
                  <a:gd name="connsiteY2" fmla="*/ 771267 h 771116"/>
                  <a:gd name="connsiteX3" fmla="*/ 178409 w 355900"/>
                  <a:gd name="connsiteY3" fmla="*/ 616302 h 771116"/>
                  <a:gd name="connsiteX4" fmla="*/ 178409 w 355900"/>
                  <a:gd name="connsiteY4" fmla="*/ 615561 h 771116"/>
                  <a:gd name="connsiteX5" fmla="*/ 178409 w 355900"/>
                  <a:gd name="connsiteY5" fmla="*/ 155115 h 771116"/>
                  <a:gd name="connsiteX6" fmla="*/ 333374 w 355900"/>
                  <a:gd name="connsiteY6" fmla="*/ 150 h 771116"/>
                  <a:gd name="connsiteX7" fmla="*/ 334115 w 355900"/>
                  <a:gd name="connsiteY7" fmla="*/ 150 h 771116"/>
                  <a:gd name="connsiteX8" fmla="*/ 356359 w 355900"/>
                  <a:gd name="connsiteY8" fmla="*/ 150 h 77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900" h="771116">
                    <a:moveTo>
                      <a:pt x="459" y="771267"/>
                    </a:moveTo>
                    <a:lnTo>
                      <a:pt x="22703" y="771267"/>
                    </a:lnTo>
                    <a:lnTo>
                      <a:pt x="23444" y="771267"/>
                    </a:lnTo>
                    <a:cubicBezTo>
                      <a:pt x="109029" y="771267"/>
                      <a:pt x="178409" y="701889"/>
                      <a:pt x="178409" y="616302"/>
                    </a:cubicBezTo>
                    <a:lnTo>
                      <a:pt x="178409" y="615561"/>
                    </a:lnTo>
                    <a:lnTo>
                      <a:pt x="178409" y="155115"/>
                    </a:lnTo>
                    <a:cubicBezTo>
                      <a:pt x="178409" y="69530"/>
                      <a:pt x="247789" y="150"/>
                      <a:pt x="333374" y="150"/>
                    </a:cubicBezTo>
                    <a:lnTo>
                      <a:pt x="334115" y="150"/>
                    </a:lnTo>
                    <a:lnTo>
                      <a:pt x="356359" y="150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59A8A40B-9F50-0319-5B0C-4A6584D0FD70}"/>
                  </a:ext>
                </a:extLst>
              </p:cNvPr>
              <p:cNvSpPr/>
              <p:nvPr/>
            </p:nvSpPr>
            <p:spPr>
              <a:xfrm>
                <a:off x="7830632" y="3147609"/>
                <a:ext cx="133462" cy="177950"/>
              </a:xfrm>
              <a:custGeom>
                <a:avLst/>
                <a:gdLst>
                  <a:gd name="connsiteX0" fmla="*/ 133664 w 133462"/>
                  <a:gd name="connsiteY0" fmla="*/ 177 h 177950"/>
                  <a:gd name="connsiteX1" fmla="*/ 133664 w 133462"/>
                  <a:gd name="connsiteY1" fmla="*/ 89152 h 177950"/>
                  <a:gd name="connsiteX2" fmla="*/ 133664 w 133462"/>
                  <a:gd name="connsiteY2" fmla="*/ 178127 h 177950"/>
                  <a:gd name="connsiteX3" fmla="*/ 66932 w 133462"/>
                  <a:gd name="connsiteY3" fmla="*/ 178127 h 177950"/>
                  <a:gd name="connsiteX4" fmla="*/ 201 w 133462"/>
                  <a:gd name="connsiteY4" fmla="*/ 178127 h 17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462" h="177950">
                    <a:moveTo>
                      <a:pt x="133664" y="177"/>
                    </a:moveTo>
                    <a:lnTo>
                      <a:pt x="133664" y="89152"/>
                    </a:lnTo>
                    <a:lnTo>
                      <a:pt x="133664" y="178127"/>
                    </a:lnTo>
                    <a:lnTo>
                      <a:pt x="66932" y="178127"/>
                    </a:lnTo>
                    <a:lnTo>
                      <a:pt x="201" y="178127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06CD0CF3-8E4D-CFEB-9CE2-2DCD4FD00609}"/>
                  </a:ext>
                </a:extLst>
              </p:cNvPr>
              <p:cNvSpPr/>
              <p:nvPr/>
            </p:nvSpPr>
            <p:spPr>
              <a:xfrm>
                <a:off x="7830632" y="3147609"/>
                <a:ext cx="133462" cy="444875"/>
              </a:xfrm>
              <a:custGeom>
                <a:avLst/>
                <a:gdLst>
                  <a:gd name="connsiteX0" fmla="*/ 133664 w 133462"/>
                  <a:gd name="connsiteY0" fmla="*/ 177 h 444875"/>
                  <a:gd name="connsiteX1" fmla="*/ 133664 w 133462"/>
                  <a:gd name="connsiteY1" fmla="*/ 222615 h 444875"/>
                  <a:gd name="connsiteX2" fmla="*/ 133664 w 133462"/>
                  <a:gd name="connsiteY2" fmla="*/ 445052 h 444875"/>
                  <a:gd name="connsiteX3" fmla="*/ 66932 w 133462"/>
                  <a:gd name="connsiteY3" fmla="*/ 445052 h 444875"/>
                  <a:gd name="connsiteX4" fmla="*/ 201 w 133462"/>
                  <a:gd name="connsiteY4" fmla="*/ 445052 h 44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462" h="444875">
                    <a:moveTo>
                      <a:pt x="133664" y="177"/>
                    </a:moveTo>
                    <a:lnTo>
                      <a:pt x="133664" y="222615"/>
                    </a:lnTo>
                    <a:lnTo>
                      <a:pt x="133664" y="445052"/>
                    </a:lnTo>
                    <a:lnTo>
                      <a:pt x="66932" y="445052"/>
                    </a:lnTo>
                    <a:lnTo>
                      <a:pt x="201" y="445052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A16C0921-29D6-C243-DC82-A4712F965EAC}"/>
                  </a:ext>
                </a:extLst>
              </p:cNvPr>
              <p:cNvSpPr/>
              <p:nvPr/>
            </p:nvSpPr>
            <p:spPr>
              <a:xfrm>
                <a:off x="7830632" y="3147609"/>
                <a:ext cx="133462" cy="711800"/>
              </a:xfrm>
              <a:custGeom>
                <a:avLst/>
                <a:gdLst>
                  <a:gd name="connsiteX0" fmla="*/ 133664 w 133462"/>
                  <a:gd name="connsiteY0" fmla="*/ 177 h 711800"/>
                  <a:gd name="connsiteX1" fmla="*/ 133664 w 133462"/>
                  <a:gd name="connsiteY1" fmla="*/ 356077 h 711800"/>
                  <a:gd name="connsiteX2" fmla="*/ 133664 w 133462"/>
                  <a:gd name="connsiteY2" fmla="*/ 711977 h 711800"/>
                  <a:gd name="connsiteX3" fmla="*/ 66932 w 133462"/>
                  <a:gd name="connsiteY3" fmla="*/ 711977 h 711800"/>
                  <a:gd name="connsiteX4" fmla="*/ 201 w 133462"/>
                  <a:gd name="connsiteY4" fmla="*/ 711977 h 71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462" h="711800">
                    <a:moveTo>
                      <a:pt x="133664" y="177"/>
                    </a:moveTo>
                    <a:lnTo>
                      <a:pt x="133664" y="356077"/>
                    </a:lnTo>
                    <a:lnTo>
                      <a:pt x="133664" y="711977"/>
                    </a:lnTo>
                    <a:lnTo>
                      <a:pt x="66932" y="711977"/>
                    </a:lnTo>
                    <a:lnTo>
                      <a:pt x="201" y="711977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F53E6FF0-7685-FF95-6477-EAF5C7CD4507}"/>
                  </a:ext>
                </a:extLst>
              </p:cNvPr>
              <p:cNvSpPr/>
              <p:nvPr/>
            </p:nvSpPr>
            <p:spPr>
              <a:xfrm>
                <a:off x="7830632" y="3147609"/>
                <a:ext cx="133462" cy="978725"/>
              </a:xfrm>
              <a:custGeom>
                <a:avLst/>
                <a:gdLst>
                  <a:gd name="connsiteX0" fmla="*/ 133664 w 133462"/>
                  <a:gd name="connsiteY0" fmla="*/ 177 h 978725"/>
                  <a:gd name="connsiteX1" fmla="*/ 133664 w 133462"/>
                  <a:gd name="connsiteY1" fmla="*/ 122518 h 978725"/>
                  <a:gd name="connsiteX2" fmla="*/ 133664 w 133462"/>
                  <a:gd name="connsiteY2" fmla="*/ 889927 h 978725"/>
                  <a:gd name="connsiteX3" fmla="*/ 44689 w 133462"/>
                  <a:gd name="connsiteY3" fmla="*/ 978902 h 978725"/>
                  <a:gd name="connsiteX4" fmla="*/ 43947 w 133462"/>
                  <a:gd name="connsiteY4" fmla="*/ 978902 h 978725"/>
                  <a:gd name="connsiteX5" fmla="*/ 201 w 133462"/>
                  <a:gd name="connsiteY5" fmla="*/ 978902 h 97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62" h="978725">
                    <a:moveTo>
                      <a:pt x="133664" y="177"/>
                    </a:moveTo>
                    <a:lnTo>
                      <a:pt x="133664" y="122518"/>
                    </a:lnTo>
                    <a:lnTo>
                      <a:pt x="133664" y="889927"/>
                    </a:lnTo>
                    <a:cubicBezTo>
                      <a:pt x="133664" y="939064"/>
                      <a:pt x="93828" y="978902"/>
                      <a:pt x="44689" y="978902"/>
                    </a:cubicBezTo>
                    <a:lnTo>
                      <a:pt x="43947" y="978902"/>
                    </a:lnTo>
                    <a:lnTo>
                      <a:pt x="201" y="978902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C76E02DF-47B8-21B8-1419-7A31622100D5}"/>
                  </a:ext>
                </a:extLst>
              </p:cNvPr>
              <p:cNvSpPr/>
              <p:nvPr/>
            </p:nvSpPr>
            <p:spPr>
              <a:xfrm>
                <a:off x="10277445" y="3147609"/>
                <a:ext cx="133462" cy="177950"/>
              </a:xfrm>
              <a:custGeom>
                <a:avLst/>
                <a:gdLst>
                  <a:gd name="connsiteX0" fmla="*/ 531 w 133462"/>
                  <a:gd name="connsiteY0" fmla="*/ 177 h 177950"/>
                  <a:gd name="connsiteX1" fmla="*/ 531 w 133462"/>
                  <a:gd name="connsiteY1" fmla="*/ 89152 h 177950"/>
                  <a:gd name="connsiteX2" fmla="*/ 531 w 133462"/>
                  <a:gd name="connsiteY2" fmla="*/ 178127 h 177950"/>
                  <a:gd name="connsiteX3" fmla="*/ 67262 w 133462"/>
                  <a:gd name="connsiteY3" fmla="*/ 178127 h 177950"/>
                  <a:gd name="connsiteX4" fmla="*/ 133994 w 133462"/>
                  <a:gd name="connsiteY4" fmla="*/ 178127 h 17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462" h="177950">
                    <a:moveTo>
                      <a:pt x="531" y="177"/>
                    </a:moveTo>
                    <a:lnTo>
                      <a:pt x="531" y="89152"/>
                    </a:lnTo>
                    <a:lnTo>
                      <a:pt x="531" y="178127"/>
                    </a:lnTo>
                    <a:lnTo>
                      <a:pt x="67262" y="178127"/>
                    </a:lnTo>
                    <a:lnTo>
                      <a:pt x="133994" y="178127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F4A90857-4BA5-0355-AA78-C0DD195AD33F}"/>
                  </a:ext>
                </a:extLst>
              </p:cNvPr>
              <p:cNvSpPr/>
              <p:nvPr/>
            </p:nvSpPr>
            <p:spPr>
              <a:xfrm>
                <a:off x="10277445" y="3147609"/>
                <a:ext cx="133462" cy="444875"/>
              </a:xfrm>
              <a:custGeom>
                <a:avLst/>
                <a:gdLst>
                  <a:gd name="connsiteX0" fmla="*/ 531 w 133462"/>
                  <a:gd name="connsiteY0" fmla="*/ 177 h 444875"/>
                  <a:gd name="connsiteX1" fmla="*/ 531 w 133462"/>
                  <a:gd name="connsiteY1" fmla="*/ 222615 h 444875"/>
                  <a:gd name="connsiteX2" fmla="*/ 531 w 133462"/>
                  <a:gd name="connsiteY2" fmla="*/ 445052 h 444875"/>
                  <a:gd name="connsiteX3" fmla="*/ 67262 w 133462"/>
                  <a:gd name="connsiteY3" fmla="*/ 445052 h 444875"/>
                  <a:gd name="connsiteX4" fmla="*/ 133994 w 133462"/>
                  <a:gd name="connsiteY4" fmla="*/ 445052 h 44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462" h="444875">
                    <a:moveTo>
                      <a:pt x="531" y="177"/>
                    </a:moveTo>
                    <a:lnTo>
                      <a:pt x="531" y="222615"/>
                    </a:lnTo>
                    <a:lnTo>
                      <a:pt x="531" y="445052"/>
                    </a:lnTo>
                    <a:lnTo>
                      <a:pt x="67262" y="445052"/>
                    </a:lnTo>
                    <a:lnTo>
                      <a:pt x="133994" y="445052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0ECA4B78-EDA7-5868-B44D-D3FD7A780D76}"/>
                  </a:ext>
                </a:extLst>
              </p:cNvPr>
              <p:cNvSpPr/>
              <p:nvPr/>
            </p:nvSpPr>
            <p:spPr>
              <a:xfrm>
                <a:off x="10277445" y="3147609"/>
                <a:ext cx="133462" cy="711800"/>
              </a:xfrm>
              <a:custGeom>
                <a:avLst/>
                <a:gdLst>
                  <a:gd name="connsiteX0" fmla="*/ 531 w 133462"/>
                  <a:gd name="connsiteY0" fmla="*/ 177 h 711800"/>
                  <a:gd name="connsiteX1" fmla="*/ 531 w 133462"/>
                  <a:gd name="connsiteY1" fmla="*/ 89152 h 711800"/>
                  <a:gd name="connsiteX2" fmla="*/ 531 w 133462"/>
                  <a:gd name="connsiteY2" fmla="*/ 623002 h 711800"/>
                  <a:gd name="connsiteX3" fmla="*/ 89506 w 133462"/>
                  <a:gd name="connsiteY3" fmla="*/ 711977 h 711800"/>
                  <a:gd name="connsiteX4" fmla="*/ 90247 w 133462"/>
                  <a:gd name="connsiteY4" fmla="*/ 711977 h 711800"/>
                  <a:gd name="connsiteX5" fmla="*/ 133994 w 133462"/>
                  <a:gd name="connsiteY5" fmla="*/ 711977 h 71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62" h="711800">
                    <a:moveTo>
                      <a:pt x="531" y="177"/>
                    </a:moveTo>
                    <a:lnTo>
                      <a:pt x="531" y="89152"/>
                    </a:lnTo>
                    <a:lnTo>
                      <a:pt x="531" y="623002"/>
                    </a:lnTo>
                    <a:cubicBezTo>
                      <a:pt x="531" y="672139"/>
                      <a:pt x="40367" y="711977"/>
                      <a:pt x="89506" y="711977"/>
                    </a:cubicBezTo>
                    <a:lnTo>
                      <a:pt x="90247" y="711977"/>
                    </a:lnTo>
                    <a:lnTo>
                      <a:pt x="133994" y="711977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E895B26C-7417-609A-54D3-1CC5B8CE9222}"/>
                  </a:ext>
                </a:extLst>
              </p:cNvPr>
              <p:cNvSpPr/>
              <p:nvPr/>
            </p:nvSpPr>
            <p:spPr>
              <a:xfrm>
                <a:off x="8142045" y="4089261"/>
                <a:ext cx="355900" cy="504191"/>
              </a:xfrm>
              <a:custGeom>
                <a:avLst/>
                <a:gdLst>
                  <a:gd name="connsiteX0" fmla="*/ 356143 w 355900"/>
                  <a:gd name="connsiteY0" fmla="*/ 304 h 504191"/>
                  <a:gd name="connsiteX1" fmla="*/ 333899 w 355900"/>
                  <a:gd name="connsiteY1" fmla="*/ 304 h 504191"/>
                  <a:gd name="connsiteX2" fmla="*/ 333158 w 355900"/>
                  <a:gd name="connsiteY2" fmla="*/ 304 h 504191"/>
                  <a:gd name="connsiteX3" fmla="*/ 178193 w 355900"/>
                  <a:gd name="connsiteY3" fmla="*/ 155269 h 504191"/>
                  <a:gd name="connsiteX4" fmla="*/ 178193 w 355900"/>
                  <a:gd name="connsiteY4" fmla="*/ 156010 h 504191"/>
                  <a:gd name="connsiteX5" fmla="*/ 178193 w 355900"/>
                  <a:gd name="connsiteY5" fmla="*/ 349531 h 504191"/>
                  <a:gd name="connsiteX6" fmla="*/ 23228 w 355900"/>
                  <a:gd name="connsiteY6" fmla="*/ 504496 h 504191"/>
                  <a:gd name="connsiteX7" fmla="*/ 22487 w 355900"/>
                  <a:gd name="connsiteY7" fmla="*/ 504496 h 504191"/>
                  <a:gd name="connsiteX8" fmla="*/ 243 w 355900"/>
                  <a:gd name="connsiteY8" fmla="*/ 504496 h 504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900" h="504191">
                    <a:moveTo>
                      <a:pt x="356143" y="304"/>
                    </a:moveTo>
                    <a:lnTo>
                      <a:pt x="333899" y="304"/>
                    </a:lnTo>
                    <a:lnTo>
                      <a:pt x="333158" y="304"/>
                    </a:lnTo>
                    <a:cubicBezTo>
                      <a:pt x="247573" y="304"/>
                      <a:pt x="178193" y="69684"/>
                      <a:pt x="178193" y="155269"/>
                    </a:cubicBezTo>
                    <a:lnTo>
                      <a:pt x="178193" y="156010"/>
                    </a:lnTo>
                    <a:lnTo>
                      <a:pt x="178193" y="349531"/>
                    </a:lnTo>
                    <a:cubicBezTo>
                      <a:pt x="178193" y="435116"/>
                      <a:pt x="108813" y="504496"/>
                      <a:pt x="23228" y="504496"/>
                    </a:cubicBezTo>
                    <a:lnTo>
                      <a:pt x="22487" y="504496"/>
                    </a:lnTo>
                    <a:lnTo>
                      <a:pt x="243" y="504496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BF44DC8-D0B9-AF8F-79B9-0BD74B2B8F41}"/>
                  </a:ext>
                </a:extLst>
              </p:cNvPr>
              <p:cNvSpPr/>
              <p:nvPr/>
            </p:nvSpPr>
            <p:spPr>
              <a:xfrm>
                <a:off x="9743595" y="4089261"/>
                <a:ext cx="355900" cy="237266"/>
              </a:xfrm>
              <a:custGeom>
                <a:avLst/>
                <a:gdLst>
                  <a:gd name="connsiteX0" fmla="*/ 459 w 355900"/>
                  <a:gd name="connsiteY0" fmla="*/ 304 h 237266"/>
                  <a:gd name="connsiteX1" fmla="*/ 22703 w 355900"/>
                  <a:gd name="connsiteY1" fmla="*/ 304 h 237266"/>
                  <a:gd name="connsiteX2" fmla="*/ 23444 w 355900"/>
                  <a:gd name="connsiteY2" fmla="*/ 304 h 237266"/>
                  <a:gd name="connsiteX3" fmla="*/ 121317 w 355900"/>
                  <a:gd name="connsiteY3" fmla="*/ 33670 h 237266"/>
                  <a:gd name="connsiteX4" fmla="*/ 178409 w 355900"/>
                  <a:gd name="connsiteY4" fmla="*/ 118937 h 237266"/>
                  <a:gd name="connsiteX5" fmla="*/ 235501 w 355900"/>
                  <a:gd name="connsiteY5" fmla="*/ 204205 h 237266"/>
                  <a:gd name="connsiteX6" fmla="*/ 333374 w 355900"/>
                  <a:gd name="connsiteY6" fmla="*/ 237571 h 237266"/>
                  <a:gd name="connsiteX7" fmla="*/ 334115 w 355900"/>
                  <a:gd name="connsiteY7" fmla="*/ 237571 h 237266"/>
                  <a:gd name="connsiteX8" fmla="*/ 356359 w 355900"/>
                  <a:gd name="connsiteY8" fmla="*/ 237571 h 23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900" h="237266">
                    <a:moveTo>
                      <a:pt x="459" y="304"/>
                    </a:moveTo>
                    <a:lnTo>
                      <a:pt x="22703" y="304"/>
                    </a:lnTo>
                    <a:lnTo>
                      <a:pt x="23444" y="304"/>
                    </a:lnTo>
                    <a:cubicBezTo>
                      <a:pt x="55239" y="341"/>
                      <a:pt x="89469" y="12010"/>
                      <a:pt x="121317" y="33670"/>
                    </a:cubicBezTo>
                    <a:cubicBezTo>
                      <a:pt x="140245" y="46530"/>
                      <a:pt x="160940" y="77439"/>
                      <a:pt x="178409" y="118937"/>
                    </a:cubicBezTo>
                    <a:cubicBezTo>
                      <a:pt x="195878" y="160435"/>
                      <a:pt x="216573" y="191345"/>
                      <a:pt x="235501" y="204205"/>
                    </a:cubicBezTo>
                    <a:cubicBezTo>
                      <a:pt x="267349" y="225865"/>
                      <a:pt x="301579" y="237534"/>
                      <a:pt x="333374" y="237571"/>
                    </a:cubicBezTo>
                    <a:lnTo>
                      <a:pt x="334115" y="237571"/>
                    </a:lnTo>
                    <a:lnTo>
                      <a:pt x="356359" y="237571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B32431EA-F797-9504-2BD2-971EB3FA9375}"/>
                  </a:ext>
                </a:extLst>
              </p:cNvPr>
              <p:cNvSpPr/>
              <p:nvPr/>
            </p:nvSpPr>
            <p:spPr>
              <a:xfrm>
                <a:off x="7830632" y="4793647"/>
                <a:ext cx="133462" cy="177950"/>
              </a:xfrm>
              <a:custGeom>
                <a:avLst/>
                <a:gdLst>
                  <a:gd name="connsiteX0" fmla="*/ 133664 w 133462"/>
                  <a:gd name="connsiteY0" fmla="*/ 399 h 177950"/>
                  <a:gd name="connsiteX1" fmla="*/ 133664 w 133462"/>
                  <a:gd name="connsiteY1" fmla="*/ 22643 h 177950"/>
                  <a:gd name="connsiteX2" fmla="*/ 133664 w 133462"/>
                  <a:gd name="connsiteY2" fmla="*/ 89374 h 177950"/>
                  <a:gd name="connsiteX3" fmla="*/ 44689 w 133462"/>
                  <a:gd name="connsiteY3" fmla="*/ 178349 h 177950"/>
                  <a:gd name="connsiteX4" fmla="*/ 43947 w 133462"/>
                  <a:gd name="connsiteY4" fmla="*/ 178349 h 177950"/>
                  <a:gd name="connsiteX5" fmla="*/ 201 w 133462"/>
                  <a:gd name="connsiteY5" fmla="*/ 178349 h 17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62" h="177950">
                    <a:moveTo>
                      <a:pt x="133664" y="399"/>
                    </a:moveTo>
                    <a:lnTo>
                      <a:pt x="133664" y="22643"/>
                    </a:lnTo>
                    <a:lnTo>
                      <a:pt x="133664" y="89374"/>
                    </a:lnTo>
                    <a:cubicBezTo>
                      <a:pt x="133664" y="138513"/>
                      <a:pt x="93828" y="178349"/>
                      <a:pt x="44689" y="178349"/>
                    </a:cubicBezTo>
                    <a:lnTo>
                      <a:pt x="43947" y="178349"/>
                    </a:lnTo>
                    <a:lnTo>
                      <a:pt x="201" y="178349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D36B5CA7-A535-69D4-98D5-81017568C8F6}"/>
                  </a:ext>
                </a:extLst>
              </p:cNvPr>
              <p:cNvSpPr/>
              <p:nvPr/>
            </p:nvSpPr>
            <p:spPr>
              <a:xfrm>
                <a:off x="8186532" y="5638910"/>
                <a:ext cx="133462" cy="177950"/>
              </a:xfrm>
              <a:custGeom>
                <a:avLst/>
                <a:gdLst>
                  <a:gd name="connsiteX0" fmla="*/ 249 w 133462"/>
                  <a:gd name="connsiteY0" fmla="*/ 513 h 177950"/>
                  <a:gd name="connsiteX1" fmla="*/ 249 w 133462"/>
                  <a:gd name="connsiteY1" fmla="*/ 22757 h 177950"/>
                  <a:gd name="connsiteX2" fmla="*/ 249 w 133462"/>
                  <a:gd name="connsiteY2" fmla="*/ 89488 h 177950"/>
                  <a:gd name="connsiteX3" fmla="*/ 89224 w 133462"/>
                  <a:gd name="connsiteY3" fmla="*/ 178463 h 177950"/>
                  <a:gd name="connsiteX4" fmla="*/ 89965 w 133462"/>
                  <a:gd name="connsiteY4" fmla="*/ 178463 h 177950"/>
                  <a:gd name="connsiteX5" fmla="*/ 133712 w 133462"/>
                  <a:gd name="connsiteY5" fmla="*/ 178463 h 17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62" h="177950">
                    <a:moveTo>
                      <a:pt x="249" y="513"/>
                    </a:moveTo>
                    <a:lnTo>
                      <a:pt x="249" y="22757"/>
                    </a:lnTo>
                    <a:lnTo>
                      <a:pt x="249" y="89488"/>
                    </a:lnTo>
                    <a:cubicBezTo>
                      <a:pt x="249" y="138627"/>
                      <a:pt x="40085" y="178463"/>
                      <a:pt x="89224" y="178463"/>
                    </a:cubicBezTo>
                    <a:lnTo>
                      <a:pt x="89965" y="178463"/>
                    </a:lnTo>
                    <a:lnTo>
                      <a:pt x="133712" y="178463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9D8A08EA-B657-F905-D902-70FBA1C8E0D9}"/>
                  </a:ext>
                </a:extLst>
              </p:cNvPr>
              <p:cNvSpPr/>
              <p:nvPr/>
            </p:nvSpPr>
            <p:spPr>
              <a:xfrm>
                <a:off x="9120770" y="4459991"/>
                <a:ext cx="7414" cy="778531"/>
              </a:xfrm>
              <a:custGeom>
                <a:avLst/>
                <a:gdLst>
                  <a:gd name="connsiteX0" fmla="*/ 375 w 7414"/>
                  <a:gd name="connsiteY0" fmla="*/ 354 h 778531"/>
                  <a:gd name="connsiteX1" fmla="*/ 375 w 7414"/>
                  <a:gd name="connsiteY1" fmla="*/ 389620 h 778531"/>
                  <a:gd name="connsiteX2" fmla="*/ 375 w 7414"/>
                  <a:gd name="connsiteY2" fmla="*/ 778886 h 778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14" h="778531">
                    <a:moveTo>
                      <a:pt x="375" y="354"/>
                    </a:moveTo>
                    <a:lnTo>
                      <a:pt x="375" y="389620"/>
                    </a:lnTo>
                    <a:lnTo>
                      <a:pt x="375" y="778886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BE5B0612-D97E-C778-3B4C-BBB302CCDAFD}"/>
                  </a:ext>
                </a:extLst>
              </p:cNvPr>
              <p:cNvSpPr/>
              <p:nvPr/>
            </p:nvSpPr>
            <p:spPr>
              <a:xfrm>
                <a:off x="10277445" y="4526722"/>
                <a:ext cx="133462" cy="177950"/>
              </a:xfrm>
              <a:custGeom>
                <a:avLst/>
                <a:gdLst>
                  <a:gd name="connsiteX0" fmla="*/ 531 w 133462"/>
                  <a:gd name="connsiteY0" fmla="*/ 363 h 177950"/>
                  <a:gd name="connsiteX1" fmla="*/ 531 w 133462"/>
                  <a:gd name="connsiteY1" fmla="*/ 89338 h 177950"/>
                  <a:gd name="connsiteX2" fmla="*/ 531 w 133462"/>
                  <a:gd name="connsiteY2" fmla="*/ 178313 h 177950"/>
                  <a:gd name="connsiteX3" fmla="*/ 67262 w 133462"/>
                  <a:gd name="connsiteY3" fmla="*/ 178313 h 177950"/>
                  <a:gd name="connsiteX4" fmla="*/ 133994 w 133462"/>
                  <a:gd name="connsiteY4" fmla="*/ 178313 h 17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462" h="177950">
                    <a:moveTo>
                      <a:pt x="531" y="363"/>
                    </a:moveTo>
                    <a:lnTo>
                      <a:pt x="531" y="89338"/>
                    </a:lnTo>
                    <a:lnTo>
                      <a:pt x="531" y="178313"/>
                    </a:lnTo>
                    <a:lnTo>
                      <a:pt x="67262" y="178313"/>
                    </a:lnTo>
                    <a:lnTo>
                      <a:pt x="133994" y="178313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794FEFF4-9DEC-D1AA-4340-5526CD6F0690}"/>
                  </a:ext>
                </a:extLst>
              </p:cNvPr>
              <p:cNvSpPr/>
              <p:nvPr/>
            </p:nvSpPr>
            <p:spPr>
              <a:xfrm>
                <a:off x="10277445" y="4526722"/>
                <a:ext cx="133462" cy="444875"/>
              </a:xfrm>
              <a:custGeom>
                <a:avLst/>
                <a:gdLst>
                  <a:gd name="connsiteX0" fmla="*/ 531 w 133462"/>
                  <a:gd name="connsiteY0" fmla="*/ 363 h 444875"/>
                  <a:gd name="connsiteX1" fmla="*/ 531 w 133462"/>
                  <a:gd name="connsiteY1" fmla="*/ 55972 h 444875"/>
                  <a:gd name="connsiteX2" fmla="*/ 531 w 133462"/>
                  <a:gd name="connsiteY2" fmla="*/ 356263 h 444875"/>
                  <a:gd name="connsiteX3" fmla="*/ 89506 w 133462"/>
                  <a:gd name="connsiteY3" fmla="*/ 445238 h 444875"/>
                  <a:gd name="connsiteX4" fmla="*/ 90247 w 133462"/>
                  <a:gd name="connsiteY4" fmla="*/ 445238 h 444875"/>
                  <a:gd name="connsiteX5" fmla="*/ 133994 w 133462"/>
                  <a:gd name="connsiteY5" fmla="*/ 445238 h 44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62" h="444875">
                    <a:moveTo>
                      <a:pt x="531" y="363"/>
                    </a:moveTo>
                    <a:lnTo>
                      <a:pt x="531" y="55972"/>
                    </a:lnTo>
                    <a:lnTo>
                      <a:pt x="531" y="356263"/>
                    </a:lnTo>
                    <a:cubicBezTo>
                      <a:pt x="531" y="405403"/>
                      <a:pt x="40367" y="445238"/>
                      <a:pt x="89506" y="445238"/>
                    </a:cubicBezTo>
                    <a:lnTo>
                      <a:pt x="90247" y="445238"/>
                    </a:lnTo>
                    <a:lnTo>
                      <a:pt x="133994" y="445238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D26616CA-0AB3-7B1F-2B97-70F062950DDB}"/>
                  </a:ext>
                </a:extLst>
              </p:cNvPr>
              <p:cNvSpPr/>
              <p:nvPr/>
            </p:nvSpPr>
            <p:spPr>
              <a:xfrm>
                <a:off x="8960748" y="3534769"/>
                <a:ext cx="320058" cy="337867"/>
              </a:xfrm>
              <a:custGeom>
                <a:avLst/>
                <a:gdLst>
                  <a:gd name="connsiteX0" fmla="*/ 300241 w 320058"/>
                  <a:gd name="connsiteY0" fmla="*/ 41186 h 337867"/>
                  <a:gd name="connsiteX1" fmla="*/ 300241 w 320058"/>
                  <a:gd name="connsiteY1" fmla="*/ 338096 h 337867"/>
                  <a:gd name="connsiteX2" fmla="*/ 168810 w 320058"/>
                  <a:gd name="connsiteY2" fmla="*/ 69006 h 337867"/>
                  <a:gd name="connsiteX3" fmla="*/ 138781 w 320058"/>
                  <a:gd name="connsiteY3" fmla="*/ 99050 h 337867"/>
                  <a:gd name="connsiteX4" fmla="*/ 138781 w 320058"/>
                  <a:gd name="connsiteY4" fmla="*/ 196655 h 337867"/>
                  <a:gd name="connsiteX5" fmla="*/ 168810 w 320058"/>
                  <a:gd name="connsiteY5" fmla="*/ 166611 h 337867"/>
                  <a:gd name="connsiteX6" fmla="*/ 300241 w 320058"/>
                  <a:gd name="connsiteY6" fmla="*/ 166611 h 337867"/>
                  <a:gd name="connsiteX7" fmla="*/ 300241 w 320058"/>
                  <a:gd name="connsiteY7" fmla="*/ 69006 h 337867"/>
                  <a:gd name="connsiteX8" fmla="*/ 168810 w 320058"/>
                  <a:gd name="connsiteY8" fmla="*/ 226684 h 337867"/>
                  <a:gd name="connsiteX9" fmla="*/ 138781 w 320058"/>
                  <a:gd name="connsiteY9" fmla="*/ 196655 h 337867"/>
                  <a:gd name="connsiteX10" fmla="*/ 138781 w 320058"/>
                  <a:gd name="connsiteY10" fmla="*/ 192889 h 337867"/>
                  <a:gd name="connsiteX11" fmla="*/ 351 w 320058"/>
                  <a:gd name="connsiteY11" fmla="*/ 192889 h 337867"/>
                  <a:gd name="connsiteX12" fmla="*/ 56183 w 320058"/>
                  <a:gd name="connsiteY12" fmla="*/ 241691 h 337867"/>
                  <a:gd name="connsiteX13" fmla="*/ 351 w 320058"/>
                  <a:gd name="connsiteY13" fmla="*/ 290494 h 337867"/>
                  <a:gd name="connsiteX14" fmla="*/ 168810 w 320058"/>
                  <a:gd name="connsiteY14" fmla="*/ 290494 h 337867"/>
                  <a:gd name="connsiteX15" fmla="*/ 198839 w 320058"/>
                  <a:gd name="connsiteY15" fmla="*/ 260465 h 337867"/>
                  <a:gd name="connsiteX16" fmla="*/ 198839 w 320058"/>
                  <a:gd name="connsiteY16" fmla="*/ 166611 h 337867"/>
                  <a:gd name="connsiteX17" fmla="*/ 168810 w 320058"/>
                  <a:gd name="connsiteY17" fmla="*/ 226684 h 337867"/>
                  <a:gd name="connsiteX18" fmla="*/ 198839 w 320058"/>
                  <a:gd name="connsiteY18" fmla="*/ 256654 h 337867"/>
                  <a:gd name="connsiteX19" fmla="*/ 279451 w 320058"/>
                  <a:gd name="connsiteY19" fmla="*/ 20707 h 337867"/>
                  <a:gd name="connsiteX20" fmla="*/ 299930 w 320058"/>
                  <a:gd name="connsiteY20" fmla="*/ 41186 h 337867"/>
                  <a:gd name="connsiteX21" fmla="*/ 320409 w 320058"/>
                  <a:gd name="connsiteY21" fmla="*/ 20707 h 337867"/>
                  <a:gd name="connsiteX22" fmla="*/ 299930 w 320058"/>
                  <a:gd name="connsiteY22" fmla="*/ 228 h 337867"/>
                  <a:gd name="connsiteX23" fmla="*/ 279451 w 320058"/>
                  <a:gd name="connsiteY23" fmla="*/ 20707 h 33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20058" h="337867">
                    <a:moveTo>
                      <a:pt x="300241" y="41186"/>
                    </a:moveTo>
                    <a:lnTo>
                      <a:pt x="300241" y="338096"/>
                    </a:lnTo>
                    <a:moveTo>
                      <a:pt x="168810" y="69006"/>
                    </a:moveTo>
                    <a:cubicBezTo>
                      <a:pt x="152220" y="69006"/>
                      <a:pt x="138773" y="82459"/>
                      <a:pt x="138781" y="99050"/>
                    </a:cubicBezTo>
                    <a:lnTo>
                      <a:pt x="138781" y="196655"/>
                    </a:lnTo>
                    <a:cubicBezTo>
                      <a:pt x="138773" y="180065"/>
                      <a:pt x="152220" y="166611"/>
                      <a:pt x="168810" y="166611"/>
                    </a:cubicBezTo>
                    <a:lnTo>
                      <a:pt x="300241" y="166611"/>
                    </a:lnTo>
                    <a:lnTo>
                      <a:pt x="300241" y="69006"/>
                    </a:lnTo>
                    <a:close/>
                    <a:moveTo>
                      <a:pt x="168810" y="226684"/>
                    </a:moveTo>
                    <a:cubicBezTo>
                      <a:pt x="152225" y="226684"/>
                      <a:pt x="138781" y="213240"/>
                      <a:pt x="138781" y="196655"/>
                    </a:cubicBezTo>
                    <a:moveTo>
                      <a:pt x="138781" y="192889"/>
                    </a:moveTo>
                    <a:lnTo>
                      <a:pt x="351" y="192889"/>
                    </a:lnTo>
                    <a:lnTo>
                      <a:pt x="56183" y="241691"/>
                    </a:lnTo>
                    <a:lnTo>
                      <a:pt x="351" y="290494"/>
                    </a:lnTo>
                    <a:lnTo>
                      <a:pt x="168810" y="290494"/>
                    </a:lnTo>
                    <a:cubicBezTo>
                      <a:pt x="185395" y="290494"/>
                      <a:pt x="198839" y="277050"/>
                      <a:pt x="198839" y="260465"/>
                    </a:cubicBezTo>
                    <a:lnTo>
                      <a:pt x="198839" y="166611"/>
                    </a:lnTo>
                    <a:moveTo>
                      <a:pt x="168810" y="226684"/>
                    </a:moveTo>
                    <a:cubicBezTo>
                      <a:pt x="185372" y="226684"/>
                      <a:pt x="198807" y="240093"/>
                      <a:pt x="198839" y="256654"/>
                    </a:cubicBezTo>
                    <a:moveTo>
                      <a:pt x="279451" y="20707"/>
                    </a:moveTo>
                    <a:cubicBezTo>
                      <a:pt x="279451" y="32017"/>
                      <a:pt x="288620" y="41186"/>
                      <a:pt x="299930" y="41186"/>
                    </a:cubicBezTo>
                    <a:cubicBezTo>
                      <a:pt x="311240" y="41186"/>
                      <a:pt x="320409" y="32017"/>
                      <a:pt x="320409" y="20707"/>
                    </a:cubicBezTo>
                    <a:cubicBezTo>
                      <a:pt x="320409" y="9397"/>
                      <a:pt x="311240" y="228"/>
                      <a:pt x="299930" y="228"/>
                    </a:cubicBezTo>
                    <a:cubicBezTo>
                      <a:pt x="288620" y="228"/>
                      <a:pt x="279451" y="9397"/>
                      <a:pt x="279451" y="20707"/>
                    </a:cubicBez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5E1F3D10-2F11-1921-A2E1-F306CC3B2EA3}"/>
                  </a:ext>
                </a:extLst>
              </p:cNvPr>
              <p:cNvSpPr/>
              <p:nvPr/>
            </p:nvSpPr>
            <p:spPr>
              <a:xfrm>
                <a:off x="10200056" y="4219758"/>
                <a:ext cx="199266" cy="213540"/>
              </a:xfrm>
              <a:custGeom>
                <a:avLst/>
                <a:gdLst>
                  <a:gd name="connsiteX0" fmla="*/ 97835 w 199266"/>
                  <a:gd name="connsiteY0" fmla="*/ 97637 h 213540"/>
                  <a:gd name="connsiteX1" fmla="*/ 139542 w 199266"/>
                  <a:gd name="connsiteY1" fmla="*/ 55930 h 213540"/>
                  <a:gd name="connsiteX2" fmla="*/ 145011 w 199266"/>
                  <a:gd name="connsiteY2" fmla="*/ 22657 h 213540"/>
                  <a:gd name="connsiteX3" fmla="*/ 139542 w 199266"/>
                  <a:gd name="connsiteY3" fmla="*/ 35818 h 213540"/>
                  <a:gd name="connsiteX4" fmla="*/ 139542 w 199266"/>
                  <a:gd name="connsiteY4" fmla="*/ 55930 h 213540"/>
                  <a:gd name="connsiteX5" fmla="*/ 164289 w 199266"/>
                  <a:gd name="connsiteY5" fmla="*/ 55930 h 213540"/>
                  <a:gd name="connsiteX6" fmla="*/ 177450 w 199266"/>
                  <a:gd name="connsiteY6" fmla="*/ 50462 h 213540"/>
                  <a:gd name="connsiteX7" fmla="*/ 199786 w 199266"/>
                  <a:gd name="connsiteY7" fmla="*/ 28126 h 213540"/>
                  <a:gd name="connsiteX8" fmla="*/ 167347 w 199266"/>
                  <a:gd name="connsiteY8" fmla="*/ 28126 h 213540"/>
                  <a:gd name="connsiteX9" fmla="*/ 167347 w 199266"/>
                  <a:gd name="connsiteY9" fmla="*/ 321 h 213540"/>
                  <a:gd name="connsiteX10" fmla="*/ 125640 w 199266"/>
                  <a:gd name="connsiteY10" fmla="*/ 213490 h 213540"/>
                  <a:gd name="connsiteX11" fmla="*/ 70031 w 199266"/>
                  <a:gd name="connsiteY11" fmla="*/ 213490 h 213540"/>
                  <a:gd name="connsiteX12" fmla="*/ 83933 w 199266"/>
                  <a:gd name="connsiteY12" fmla="*/ 176417 h 213540"/>
                  <a:gd name="connsiteX13" fmla="*/ 111738 w 199266"/>
                  <a:gd name="connsiteY13" fmla="*/ 176417 h 213540"/>
                  <a:gd name="connsiteX14" fmla="*/ 125640 w 199266"/>
                  <a:gd name="connsiteY14" fmla="*/ 213490 h 213540"/>
                  <a:gd name="connsiteX15" fmla="*/ 56314 w 199266"/>
                  <a:gd name="connsiteY15" fmla="*/ 213861 h 213540"/>
                  <a:gd name="connsiteX16" fmla="*/ 144177 w 199266"/>
                  <a:gd name="connsiteY16" fmla="*/ 213490 h 213540"/>
                  <a:gd name="connsiteX17" fmla="*/ 519 w 199266"/>
                  <a:gd name="connsiteY17" fmla="*/ 148613 h 213540"/>
                  <a:gd name="connsiteX18" fmla="*/ 195152 w 199266"/>
                  <a:gd name="connsiteY18" fmla="*/ 148613 h 213540"/>
                  <a:gd name="connsiteX19" fmla="*/ 195152 w 199266"/>
                  <a:gd name="connsiteY19" fmla="*/ 74467 h 213540"/>
                  <a:gd name="connsiteX20" fmla="*/ 195152 w 199266"/>
                  <a:gd name="connsiteY20" fmla="*/ 162700 h 213540"/>
                  <a:gd name="connsiteX21" fmla="*/ 181250 w 199266"/>
                  <a:gd name="connsiteY21" fmla="*/ 176603 h 213540"/>
                  <a:gd name="connsiteX22" fmla="*/ 14421 w 199266"/>
                  <a:gd name="connsiteY22" fmla="*/ 176603 h 213540"/>
                  <a:gd name="connsiteX23" fmla="*/ 519 w 199266"/>
                  <a:gd name="connsiteY23" fmla="*/ 162700 h 213540"/>
                  <a:gd name="connsiteX24" fmla="*/ 519 w 199266"/>
                  <a:gd name="connsiteY24" fmla="*/ 42213 h 213540"/>
                  <a:gd name="connsiteX25" fmla="*/ 14421 w 199266"/>
                  <a:gd name="connsiteY25" fmla="*/ 28311 h 213540"/>
                  <a:gd name="connsiteX26" fmla="*/ 101728 w 199266"/>
                  <a:gd name="connsiteY26" fmla="*/ 28311 h 213540"/>
                  <a:gd name="connsiteX27" fmla="*/ 65397 w 199266"/>
                  <a:gd name="connsiteY27" fmla="*/ 97637 h 213540"/>
                  <a:gd name="connsiteX28" fmla="*/ 97835 w 199266"/>
                  <a:gd name="connsiteY28" fmla="*/ 130076 h 213540"/>
                  <a:gd name="connsiteX29" fmla="*/ 130274 w 199266"/>
                  <a:gd name="connsiteY29" fmla="*/ 97637 h 213540"/>
                  <a:gd name="connsiteX30" fmla="*/ 97835 w 199266"/>
                  <a:gd name="connsiteY30" fmla="*/ 65199 h 213540"/>
                  <a:gd name="connsiteX31" fmla="*/ 65397 w 199266"/>
                  <a:gd name="connsiteY31" fmla="*/ 97637 h 213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99266" h="213540">
                    <a:moveTo>
                      <a:pt x="97835" y="97637"/>
                    </a:moveTo>
                    <a:lnTo>
                      <a:pt x="139542" y="55930"/>
                    </a:lnTo>
                    <a:moveTo>
                      <a:pt x="145011" y="22657"/>
                    </a:moveTo>
                    <a:cubicBezTo>
                      <a:pt x="141507" y="26140"/>
                      <a:pt x="139539" y="30878"/>
                      <a:pt x="139542" y="35818"/>
                    </a:cubicBezTo>
                    <a:lnTo>
                      <a:pt x="139542" y="55930"/>
                    </a:lnTo>
                    <a:lnTo>
                      <a:pt x="164289" y="55930"/>
                    </a:lnTo>
                    <a:cubicBezTo>
                      <a:pt x="169229" y="55934"/>
                      <a:pt x="173967" y="53966"/>
                      <a:pt x="177450" y="50462"/>
                    </a:cubicBezTo>
                    <a:lnTo>
                      <a:pt x="199786" y="28126"/>
                    </a:lnTo>
                    <a:lnTo>
                      <a:pt x="167347" y="28126"/>
                    </a:lnTo>
                    <a:lnTo>
                      <a:pt x="167347" y="321"/>
                    </a:lnTo>
                    <a:close/>
                    <a:moveTo>
                      <a:pt x="125640" y="213490"/>
                    </a:moveTo>
                    <a:lnTo>
                      <a:pt x="70031" y="213490"/>
                    </a:lnTo>
                    <a:cubicBezTo>
                      <a:pt x="77990" y="202649"/>
                      <a:pt x="82801" y="189819"/>
                      <a:pt x="83933" y="176417"/>
                    </a:cubicBezTo>
                    <a:lnTo>
                      <a:pt x="111738" y="176417"/>
                    </a:lnTo>
                    <a:cubicBezTo>
                      <a:pt x="112926" y="189807"/>
                      <a:pt x="117731" y="202621"/>
                      <a:pt x="125640" y="213490"/>
                    </a:cubicBezTo>
                    <a:close/>
                    <a:moveTo>
                      <a:pt x="56314" y="213861"/>
                    </a:moveTo>
                    <a:lnTo>
                      <a:pt x="144177" y="213490"/>
                    </a:lnTo>
                    <a:moveTo>
                      <a:pt x="519" y="148613"/>
                    </a:moveTo>
                    <a:lnTo>
                      <a:pt x="195152" y="148613"/>
                    </a:lnTo>
                    <a:moveTo>
                      <a:pt x="195152" y="74467"/>
                    </a:moveTo>
                    <a:lnTo>
                      <a:pt x="195152" y="162700"/>
                    </a:lnTo>
                    <a:cubicBezTo>
                      <a:pt x="195152" y="170378"/>
                      <a:pt x="188927" y="176603"/>
                      <a:pt x="181250" y="176603"/>
                    </a:cubicBezTo>
                    <a:lnTo>
                      <a:pt x="14421" y="176603"/>
                    </a:lnTo>
                    <a:cubicBezTo>
                      <a:pt x="6744" y="176603"/>
                      <a:pt x="519" y="170378"/>
                      <a:pt x="519" y="162700"/>
                    </a:cubicBezTo>
                    <a:lnTo>
                      <a:pt x="519" y="42213"/>
                    </a:lnTo>
                    <a:cubicBezTo>
                      <a:pt x="519" y="34536"/>
                      <a:pt x="6744" y="28311"/>
                      <a:pt x="14421" y="28311"/>
                    </a:cubicBezTo>
                    <a:lnTo>
                      <a:pt x="101728" y="28311"/>
                    </a:lnTo>
                    <a:moveTo>
                      <a:pt x="65397" y="97637"/>
                    </a:moveTo>
                    <a:cubicBezTo>
                      <a:pt x="65397" y="115553"/>
                      <a:pt x="79920" y="130076"/>
                      <a:pt x="97835" y="130076"/>
                    </a:cubicBezTo>
                    <a:cubicBezTo>
                      <a:pt x="115751" y="130076"/>
                      <a:pt x="130274" y="115553"/>
                      <a:pt x="130274" y="97637"/>
                    </a:cubicBezTo>
                    <a:cubicBezTo>
                      <a:pt x="130274" y="79722"/>
                      <a:pt x="115751" y="65199"/>
                      <a:pt x="97835" y="65199"/>
                    </a:cubicBezTo>
                    <a:cubicBezTo>
                      <a:pt x="79920" y="65199"/>
                      <a:pt x="65397" y="79722"/>
                      <a:pt x="65397" y="97637"/>
                    </a:cubicBezTo>
                  </a:path>
                </a:pathLst>
              </a:custGeom>
              <a:noFill/>
              <a:ln w="14828" cap="rnd">
                <a:solidFill>
                  <a:srgbClr val="BA5DE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FAE57B88-778C-7A56-017F-A6F866E4DD88}"/>
                  </a:ext>
                </a:extLst>
              </p:cNvPr>
              <p:cNvSpPr/>
              <p:nvPr/>
            </p:nvSpPr>
            <p:spPr>
              <a:xfrm>
                <a:off x="10193104" y="2854733"/>
                <a:ext cx="213169" cy="185364"/>
              </a:xfrm>
              <a:custGeom>
                <a:avLst/>
                <a:gdLst>
                  <a:gd name="connsiteX0" fmla="*/ 153445 w 213169"/>
                  <a:gd name="connsiteY0" fmla="*/ 166963 h 185364"/>
                  <a:gd name="connsiteX1" fmla="*/ 171981 w 213169"/>
                  <a:gd name="connsiteY1" fmla="*/ 185500 h 185364"/>
                  <a:gd name="connsiteX2" fmla="*/ 190518 w 213169"/>
                  <a:gd name="connsiteY2" fmla="*/ 166963 h 185364"/>
                  <a:gd name="connsiteX3" fmla="*/ 171981 w 213169"/>
                  <a:gd name="connsiteY3" fmla="*/ 148427 h 185364"/>
                  <a:gd name="connsiteX4" fmla="*/ 153445 w 213169"/>
                  <a:gd name="connsiteY4" fmla="*/ 166963 h 185364"/>
                  <a:gd name="connsiteX5" fmla="*/ 23690 w 213169"/>
                  <a:gd name="connsiteY5" fmla="*/ 166963 h 185364"/>
                  <a:gd name="connsiteX6" fmla="*/ 42226 w 213169"/>
                  <a:gd name="connsiteY6" fmla="*/ 185500 h 185364"/>
                  <a:gd name="connsiteX7" fmla="*/ 60763 w 213169"/>
                  <a:gd name="connsiteY7" fmla="*/ 166963 h 185364"/>
                  <a:gd name="connsiteX8" fmla="*/ 42226 w 213169"/>
                  <a:gd name="connsiteY8" fmla="*/ 148427 h 185364"/>
                  <a:gd name="connsiteX9" fmla="*/ 23690 w 213169"/>
                  <a:gd name="connsiteY9" fmla="*/ 166963 h 185364"/>
                  <a:gd name="connsiteX10" fmla="*/ 23690 w 213169"/>
                  <a:gd name="connsiteY10" fmla="*/ 166963 h 185364"/>
                  <a:gd name="connsiteX11" fmla="*/ 5153 w 213169"/>
                  <a:gd name="connsiteY11" fmla="*/ 166963 h 185364"/>
                  <a:gd name="connsiteX12" fmla="*/ 519 w 213169"/>
                  <a:gd name="connsiteY12" fmla="*/ 162329 h 185364"/>
                  <a:gd name="connsiteX13" fmla="*/ 519 w 213169"/>
                  <a:gd name="connsiteY13" fmla="*/ 4769 h 185364"/>
                  <a:gd name="connsiteX14" fmla="*/ 5153 w 213169"/>
                  <a:gd name="connsiteY14" fmla="*/ 135 h 185364"/>
                  <a:gd name="connsiteX15" fmla="*/ 173557 w 213169"/>
                  <a:gd name="connsiteY15" fmla="*/ 135 h 185364"/>
                  <a:gd name="connsiteX16" fmla="*/ 177820 w 213169"/>
                  <a:gd name="connsiteY16" fmla="*/ 2916 h 185364"/>
                  <a:gd name="connsiteX17" fmla="*/ 201649 w 213169"/>
                  <a:gd name="connsiteY17" fmla="*/ 58525 h 185364"/>
                  <a:gd name="connsiteX18" fmla="*/ 201277 w 213169"/>
                  <a:gd name="connsiteY18" fmla="*/ 62920 h 185364"/>
                  <a:gd name="connsiteX19" fmla="*/ 197395 w 213169"/>
                  <a:gd name="connsiteY19" fmla="*/ 65013 h 185364"/>
                  <a:gd name="connsiteX20" fmla="*/ 171981 w 213169"/>
                  <a:gd name="connsiteY20" fmla="*/ 65013 h 185364"/>
                  <a:gd name="connsiteX21" fmla="*/ 153445 w 213169"/>
                  <a:gd name="connsiteY21" fmla="*/ 166963 h 185364"/>
                  <a:gd name="connsiteX22" fmla="*/ 60763 w 213169"/>
                  <a:gd name="connsiteY22" fmla="*/ 166963 h 185364"/>
                  <a:gd name="connsiteX23" fmla="*/ 190518 w 213169"/>
                  <a:gd name="connsiteY23" fmla="*/ 166963 h 185364"/>
                  <a:gd name="connsiteX24" fmla="*/ 209054 w 213169"/>
                  <a:gd name="connsiteY24" fmla="*/ 166963 h 185364"/>
                  <a:gd name="connsiteX25" fmla="*/ 213688 w 213169"/>
                  <a:gd name="connsiteY25" fmla="*/ 162329 h 185364"/>
                  <a:gd name="connsiteX26" fmla="*/ 213688 w 213169"/>
                  <a:gd name="connsiteY26" fmla="*/ 127174 h 185364"/>
                  <a:gd name="connsiteX27" fmla="*/ 212335 w 213169"/>
                  <a:gd name="connsiteY27" fmla="*/ 123903 h 185364"/>
                  <a:gd name="connsiteX28" fmla="*/ 195152 w 213169"/>
                  <a:gd name="connsiteY28" fmla="*/ 106720 h 185364"/>
                  <a:gd name="connsiteX29" fmla="*/ 171981 w 213169"/>
                  <a:gd name="connsiteY29" fmla="*/ 65013 h 185364"/>
                  <a:gd name="connsiteX30" fmla="*/ 130274 w 213169"/>
                  <a:gd name="connsiteY30" fmla="*/ 65013 h 185364"/>
                  <a:gd name="connsiteX31" fmla="*/ 130274 w 213169"/>
                  <a:gd name="connsiteY31" fmla="*/ 148427 h 185364"/>
                  <a:gd name="connsiteX32" fmla="*/ 213688 w 213169"/>
                  <a:gd name="connsiteY32" fmla="*/ 148427 h 185364"/>
                  <a:gd name="connsiteX33" fmla="*/ 519 w 213169"/>
                  <a:gd name="connsiteY33" fmla="*/ 148427 h 185364"/>
                  <a:gd name="connsiteX34" fmla="*/ 130274 w 213169"/>
                  <a:gd name="connsiteY34" fmla="*/ 41842 h 185364"/>
                  <a:gd name="connsiteX35" fmla="*/ 134908 w 213169"/>
                  <a:gd name="connsiteY35" fmla="*/ 46476 h 185364"/>
                  <a:gd name="connsiteX36" fmla="*/ 160915 w 213169"/>
                  <a:gd name="connsiteY36" fmla="*/ 46476 h 185364"/>
                  <a:gd name="connsiteX37" fmla="*/ 164678 w 213169"/>
                  <a:gd name="connsiteY37" fmla="*/ 44554 h 185364"/>
                  <a:gd name="connsiteX38" fmla="*/ 165317 w 213169"/>
                  <a:gd name="connsiteY38" fmla="*/ 40378 h 185364"/>
                  <a:gd name="connsiteX39" fmla="*/ 159136 w 213169"/>
                  <a:gd name="connsiteY39" fmla="*/ 21841 h 185364"/>
                  <a:gd name="connsiteX40" fmla="*/ 154742 w 213169"/>
                  <a:gd name="connsiteY40" fmla="*/ 18671 h 185364"/>
                  <a:gd name="connsiteX41" fmla="*/ 134908 w 213169"/>
                  <a:gd name="connsiteY41" fmla="*/ 18671 h 185364"/>
                  <a:gd name="connsiteX42" fmla="*/ 130274 w 213169"/>
                  <a:gd name="connsiteY42" fmla="*/ 23306 h 185364"/>
                  <a:gd name="connsiteX43" fmla="*/ 130274 w 213169"/>
                  <a:gd name="connsiteY43" fmla="*/ 83549 h 185364"/>
                  <a:gd name="connsiteX44" fmla="*/ 519 w 213169"/>
                  <a:gd name="connsiteY44" fmla="*/ 83549 h 185364"/>
                  <a:gd name="connsiteX45" fmla="*/ 23690 w 213169"/>
                  <a:gd name="connsiteY45" fmla="*/ 18671 h 185364"/>
                  <a:gd name="connsiteX46" fmla="*/ 97835 w 213169"/>
                  <a:gd name="connsiteY46" fmla="*/ 18671 h 185364"/>
                  <a:gd name="connsiteX47" fmla="*/ 102470 w 213169"/>
                  <a:gd name="connsiteY47" fmla="*/ 23306 h 185364"/>
                  <a:gd name="connsiteX48" fmla="*/ 102470 w 213169"/>
                  <a:gd name="connsiteY48" fmla="*/ 41842 h 185364"/>
                  <a:gd name="connsiteX49" fmla="*/ 97835 w 213169"/>
                  <a:gd name="connsiteY49" fmla="*/ 46476 h 185364"/>
                  <a:gd name="connsiteX50" fmla="*/ 23690 w 213169"/>
                  <a:gd name="connsiteY50" fmla="*/ 46476 h 185364"/>
                  <a:gd name="connsiteX51" fmla="*/ 19055 w 213169"/>
                  <a:gd name="connsiteY51" fmla="*/ 41842 h 185364"/>
                  <a:gd name="connsiteX52" fmla="*/ 19055 w 213169"/>
                  <a:gd name="connsiteY52" fmla="*/ 23306 h 185364"/>
                  <a:gd name="connsiteX53" fmla="*/ 23690 w 213169"/>
                  <a:gd name="connsiteY53" fmla="*/ 18671 h 185364"/>
                  <a:gd name="connsiteX54" fmla="*/ 195152 w 213169"/>
                  <a:gd name="connsiteY54" fmla="*/ 106720 h 185364"/>
                  <a:gd name="connsiteX55" fmla="*/ 130274 w 213169"/>
                  <a:gd name="connsiteY55" fmla="*/ 106720 h 18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13169" h="185364">
                    <a:moveTo>
                      <a:pt x="153445" y="166963"/>
                    </a:moveTo>
                    <a:cubicBezTo>
                      <a:pt x="153445" y="177201"/>
                      <a:pt x="161744" y="185500"/>
                      <a:pt x="171981" y="185500"/>
                    </a:cubicBezTo>
                    <a:cubicBezTo>
                      <a:pt x="182219" y="185500"/>
                      <a:pt x="190518" y="177201"/>
                      <a:pt x="190518" y="166963"/>
                    </a:cubicBezTo>
                    <a:cubicBezTo>
                      <a:pt x="190518" y="156726"/>
                      <a:pt x="182219" y="148427"/>
                      <a:pt x="171981" y="148427"/>
                    </a:cubicBezTo>
                    <a:cubicBezTo>
                      <a:pt x="161744" y="148427"/>
                      <a:pt x="153445" y="156726"/>
                      <a:pt x="153445" y="166963"/>
                    </a:cubicBezTo>
                    <a:moveTo>
                      <a:pt x="23690" y="166963"/>
                    </a:moveTo>
                    <a:cubicBezTo>
                      <a:pt x="23690" y="177201"/>
                      <a:pt x="31989" y="185500"/>
                      <a:pt x="42226" y="185500"/>
                    </a:cubicBezTo>
                    <a:cubicBezTo>
                      <a:pt x="52463" y="185500"/>
                      <a:pt x="60763" y="177201"/>
                      <a:pt x="60763" y="166963"/>
                    </a:cubicBezTo>
                    <a:cubicBezTo>
                      <a:pt x="60763" y="156726"/>
                      <a:pt x="52463" y="148427"/>
                      <a:pt x="42226" y="148427"/>
                    </a:cubicBezTo>
                    <a:cubicBezTo>
                      <a:pt x="31989" y="148427"/>
                      <a:pt x="23690" y="156726"/>
                      <a:pt x="23690" y="166963"/>
                    </a:cubicBezTo>
                    <a:moveTo>
                      <a:pt x="23690" y="166963"/>
                    </a:moveTo>
                    <a:lnTo>
                      <a:pt x="5153" y="166963"/>
                    </a:lnTo>
                    <a:cubicBezTo>
                      <a:pt x="2594" y="166963"/>
                      <a:pt x="519" y="164889"/>
                      <a:pt x="519" y="162329"/>
                    </a:cubicBezTo>
                    <a:lnTo>
                      <a:pt x="519" y="4769"/>
                    </a:lnTo>
                    <a:cubicBezTo>
                      <a:pt x="519" y="2210"/>
                      <a:pt x="2594" y="135"/>
                      <a:pt x="5153" y="135"/>
                    </a:cubicBezTo>
                    <a:lnTo>
                      <a:pt x="173557" y="135"/>
                    </a:lnTo>
                    <a:cubicBezTo>
                      <a:pt x="175405" y="128"/>
                      <a:pt x="177081" y="1221"/>
                      <a:pt x="177820" y="2916"/>
                    </a:cubicBezTo>
                    <a:lnTo>
                      <a:pt x="201649" y="58525"/>
                    </a:lnTo>
                    <a:cubicBezTo>
                      <a:pt x="202274" y="59959"/>
                      <a:pt x="202135" y="61612"/>
                      <a:pt x="201277" y="62920"/>
                    </a:cubicBezTo>
                    <a:cubicBezTo>
                      <a:pt x="200419" y="64228"/>
                      <a:pt x="198959" y="65015"/>
                      <a:pt x="197395" y="65013"/>
                    </a:cubicBezTo>
                    <a:lnTo>
                      <a:pt x="171981" y="65013"/>
                    </a:lnTo>
                    <a:moveTo>
                      <a:pt x="153445" y="166963"/>
                    </a:moveTo>
                    <a:lnTo>
                      <a:pt x="60763" y="166963"/>
                    </a:lnTo>
                    <a:moveTo>
                      <a:pt x="190518" y="166963"/>
                    </a:moveTo>
                    <a:lnTo>
                      <a:pt x="209054" y="166963"/>
                    </a:lnTo>
                    <a:cubicBezTo>
                      <a:pt x="211614" y="166963"/>
                      <a:pt x="213688" y="164889"/>
                      <a:pt x="213688" y="162329"/>
                    </a:cubicBezTo>
                    <a:lnTo>
                      <a:pt x="213688" y="127174"/>
                    </a:lnTo>
                    <a:cubicBezTo>
                      <a:pt x="213688" y="125948"/>
                      <a:pt x="213201" y="124771"/>
                      <a:pt x="212335" y="123903"/>
                    </a:cubicBezTo>
                    <a:lnTo>
                      <a:pt x="195152" y="106720"/>
                    </a:lnTo>
                    <a:lnTo>
                      <a:pt x="171981" y="65013"/>
                    </a:lnTo>
                    <a:lnTo>
                      <a:pt x="130274" y="65013"/>
                    </a:lnTo>
                    <a:lnTo>
                      <a:pt x="130274" y="148427"/>
                    </a:lnTo>
                    <a:moveTo>
                      <a:pt x="213688" y="148427"/>
                    </a:moveTo>
                    <a:lnTo>
                      <a:pt x="519" y="148427"/>
                    </a:lnTo>
                    <a:moveTo>
                      <a:pt x="130274" y="41842"/>
                    </a:moveTo>
                    <a:cubicBezTo>
                      <a:pt x="130274" y="44402"/>
                      <a:pt x="132349" y="46476"/>
                      <a:pt x="134908" y="46476"/>
                    </a:cubicBezTo>
                    <a:lnTo>
                      <a:pt x="160915" y="46476"/>
                    </a:lnTo>
                    <a:cubicBezTo>
                      <a:pt x="162405" y="46478"/>
                      <a:pt x="163806" y="45763"/>
                      <a:pt x="164678" y="44554"/>
                    </a:cubicBezTo>
                    <a:cubicBezTo>
                      <a:pt x="165551" y="43346"/>
                      <a:pt x="165789" y="41792"/>
                      <a:pt x="165317" y="40378"/>
                    </a:cubicBezTo>
                    <a:lnTo>
                      <a:pt x="159136" y="21841"/>
                    </a:lnTo>
                    <a:cubicBezTo>
                      <a:pt x="158505" y="19950"/>
                      <a:pt x="156736" y="18673"/>
                      <a:pt x="154742" y="18671"/>
                    </a:cubicBezTo>
                    <a:lnTo>
                      <a:pt x="134908" y="18671"/>
                    </a:lnTo>
                    <a:cubicBezTo>
                      <a:pt x="132349" y="18671"/>
                      <a:pt x="130274" y="20746"/>
                      <a:pt x="130274" y="23306"/>
                    </a:cubicBezTo>
                    <a:close/>
                    <a:moveTo>
                      <a:pt x="130274" y="83549"/>
                    </a:moveTo>
                    <a:lnTo>
                      <a:pt x="519" y="83549"/>
                    </a:lnTo>
                    <a:moveTo>
                      <a:pt x="23690" y="18671"/>
                    </a:moveTo>
                    <a:lnTo>
                      <a:pt x="97835" y="18671"/>
                    </a:lnTo>
                    <a:cubicBezTo>
                      <a:pt x="97835" y="18671"/>
                      <a:pt x="102470" y="18671"/>
                      <a:pt x="102470" y="23306"/>
                    </a:cubicBezTo>
                    <a:lnTo>
                      <a:pt x="102470" y="41842"/>
                    </a:lnTo>
                    <a:cubicBezTo>
                      <a:pt x="102470" y="41842"/>
                      <a:pt x="102470" y="46476"/>
                      <a:pt x="97835" y="46476"/>
                    </a:cubicBezTo>
                    <a:lnTo>
                      <a:pt x="23690" y="46476"/>
                    </a:lnTo>
                    <a:cubicBezTo>
                      <a:pt x="23690" y="46476"/>
                      <a:pt x="19055" y="46476"/>
                      <a:pt x="19055" y="41842"/>
                    </a:cubicBezTo>
                    <a:lnTo>
                      <a:pt x="19055" y="23306"/>
                    </a:lnTo>
                    <a:cubicBezTo>
                      <a:pt x="19055" y="23306"/>
                      <a:pt x="19055" y="18671"/>
                      <a:pt x="23690" y="18671"/>
                    </a:cubicBezTo>
                    <a:moveTo>
                      <a:pt x="195152" y="106720"/>
                    </a:moveTo>
                    <a:lnTo>
                      <a:pt x="130274" y="106720"/>
                    </a:lnTo>
                  </a:path>
                </a:pathLst>
              </a:custGeom>
              <a:noFill/>
              <a:ln w="14828" cap="rnd">
                <a:solidFill>
                  <a:srgbClr val="4E88E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FBAAA399-813F-C0DB-421F-59E0D2BE00CE}"/>
                  </a:ext>
                </a:extLst>
              </p:cNvPr>
              <p:cNvSpPr/>
              <p:nvPr/>
            </p:nvSpPr>
            <p:spPr>
              <a:xfrm>
                <a:off x="7835266" y="4507722"/>
                <a:ext cx="213169" cy="171462"/>
              </a:xfrm>
              <a:custGeom>
                <a:avLst/>
                <a:gdLst>
                  <a:gd name="connsiteX0" fmla="*/ 14103 w 213169"/>
                  <a:gd name="connsiteY0" fmla="*/ 83771 h 171462"/>
                  <a:gd name="connsiteX1" fmla="*/ 78981 w 213169"/>
                  <a:gd name="connsiteY1" fmla="*/ 83771 h 171462"/>
                  <a:gd name="connsiteX2" fmla="*/ 92883 w 213169"/>
                  <a:gd name="connsiteY2" fmla="*/ 97673 h 171462"/>
                  <a:gd name="connsiteX3" fmla="*/ 92883 w 213169"/>
                  <a:gd name="connsiteY3" fmla="*/ 116210 h 171462"/>
                  <a:gd name="connsiteX4" fmla="*/ 78981 w 213169"/>
                  <a:gd name="connsiteY4" fmla="*/ 130112 h 171462"/>
                  <a:gd name="connsiteX5" fmla="*/ 14103 w 213169"/>
                  <a:gd name="connsiteY5" fmla="*/ 130112 h 171462"/>
                  <a:gd name="connsiteX6" fmla="*/ 201 w 213169"/>
                  <a:gd name="connsiteY6" fmla="*/ 116210 h 171462"/>
                  <a:gd name="connsiteX7" fmla="*/ 201 w 213169"/>
                  <a:gd name="connsiteY7" fmla="*/ 97673 h 171462"/>
                  <a:gd name="connsiteX8" fmla="*/ 14103 w 213169"/>
                  <a:gd name="connsiteY8" fmla="*/ 83771 h 171462"/>
                  <a:gd name="connsiteX9" fmla="*/ 65079 w 213169"/>
                  <a:gd name="connsiteY9" fmla="*/ 83771 h 171462"/>
                  <a:gd name="connsiteX10" fmla="*/ 65079 w 213169"/>
                  <a:gd name="connsiteY10" fmla="*/ 130112 h 171462"/>
                  <a:gd name="connsiteX11" fmla="*/ 30906 w 213169"/>
                  <a:gd name="connsiteY11" fmla="*/ 51332 h 171462"/>
                  <a:gd name="connsiteX12" fmla="*/ 148493 w 213169"/>
                  <a:gd name="connsiteY12" fmla="*/ 51332 h 171462"/>
                  <a:gd name="connsiteX13" fmla="*/ 171663 w 213169"/>
                  <a:gd name="connsiteY13" fmla="*/ 74503 h 171462"/>
                  <a:gd name="connsiteX14" fmla="*/ 148493 w 213169"/>
                  <a:gd name="connsiteY14" fmla="*/ 97673 h 171462"/>
                  <a:gd name="connsiteX15" fmla="*/ 129956 w 213169"/>
                  <a:gd name="connsiteY15" fmla="*/ 97673 h 171462"/>
                  <a:gd name="connsiteX16" fmla="*/ 129956 w 213169"/>
                  <a:gd name="connsiteY16" fmla="*/ 157917 h 171462"/>
                  <a:gd name="connsiteX17" fmla="*/ 116054 w 213169"/>
                  <a:gd name="connsiteY17" fmla="*/ 171819 h 171462"/>
                  <a:gd name="connsiteX18" fmla="*/ 32640 w 213169"/>
                  <a:gd name="connsiteY18" fmla="*/ 171819 h 171462"/>
                  <a:gd name="connsiteX19" fmla="*/ 18737 w 213169"/>
                  <a:gd name="connsiteY19" fmla="*/ 157917 h 171462"/>
                  <a:gd name="connsiteX20" fmla="*/ 18737 w 213169"/>
                  <a:gd name="connsiteY20" fmla="*/ 149112 h 171462"/>
                  <a:gd name="connsiteX21" fmla="*/ 129956 w 213169"/>
                  <a:gd name="connsiteY21" fmla="*/ 144015 h 171462"/>
                  <a:gd name="connsiteX22" fmla="*/ 194834 w 213169"/>
                  <a:gd name="connsiteY22" fmla="*/ 144015 h 171462"/>
                  <a:gd name="connsiteX23" fmla="*/ 213370 w 213169"/>
                  <a:gd name="connsiteY23" fmla="*/ 125478 h 171462"/>
                  <a:gd name="connsiteX24" fmla="*/ 213370 w 213169"/>
                  <a:gd name="connsiteY24" fmla="*/ 104069 h 171462"/>
                  <a:gd name="connsiteX25" fmla="*/ 109659 w 213169"/>
                  <a:gd name="connsiteY25" fmla="*/ 357 h 171462"/>
                  <a:gd name="connsiteX26" fmla="*/ 27079 w 213169"/>
                  <a:gd name="connsiteY26" fmla="*/ 61536 h 1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13169" h="171462">
                    <a:moveTo>
                      <a:pt x="14103" y="83771"/>
                    </a:moveTo>
                    <a:lnTo>
                      <a:pt x="78981" y="83771"/>
                    </a:lnTo>
                    <a:cubicBezTo>
                      <a:pt x="78981" y="83771"/>
                      <a:pt x="92883" y="83771"/>
                      <a:pt x="92883" y="97673"/>
                    </a:cubicBezTo>
                    <a:lnTo>
                      <a:pt x="92883" y="116210"/>
                    </a:lnTo>
                    <a:cubicBezTo>
                      <a:pt x="92883" y="116210"/>
                      <a:pt x="92883" y="130112"/>
                      <a:pt x="78981" y="130112"/>
                    </a:cubicBezTo>
                    <a:lnTo>
                      <a:pt x="14103" y="130112"/>
                    </a:lnTo>
                    <a:cubicBezTo>
                      <a:pt x="14103" y="130112"/>
                      <a:pt x="201" y="130112"/>
                      <a:pt x="201" y="116210"/>
                    </a:cubicBezTo>
                    <a:lnTo>
                      <a:pt x="201" y="97673"/>
                    </a:lnTo>
                    <a:cubicBezTo>
                      <a:pt x="201" y="97673"/>
                      <a:pt x="201" y="83771"/>
                      <a:pt x="14103" y="83771"/>
                    </a:cubicBezTo>
                    <a:moveTo>
                      <a:pt x="65079" y="83771"/>
                    </a:moveTo>
                    <a:lnTo>
                      <a:pt x="65079" y="130112"/>
                    </a:lnTo>
                    <a:moveTo>
                      <a:pt x="30906" y="51332"/>
                    </a:moveTo>
                    <a:lnTo>
                      <a:pt x="148493" y="51332"/>
                    </a:lnTo>
                    <a:cubicBezTo>
                      <a:pt x="161290" y="51332"/>
                      <a:pt x="171663" y="61706"/>
                      <a:pt x="171663" y="74503"/>
                    </a:cubicBezTo>
                    <a:cubicBezTo>
                      <a:pt x="171663" y="87300"/>
                      <a:pt x="161290" y="97673"/>
                      <a:pt x="148493" y="97673"/>
                    </a:cubicBezTo>
                    <a:lnTo>
                      <a:pt x="129956" y="97673"/>
                    </a:lnTo>
                    <a:lnTo>
                      <a:pt x="129956" y="157917"/>
                    </a:lnTo>
                    <a:cubicBezTo>
                      <a:pt x="129956" y="165595"/>
                      <a:pt x="123732" y="171819"/>
                      <a:pt x="116054" y="171819"/>
                    </a:cubicBezTo>
                    <a:lnTo>
                      <a:pt x="32640" y="171819"/>
                    </a:lnTo>
                    <a:cubicBezTo>
                      <a:pt x="24962" y="171819"/>
                      <a:pt x="18737" y="165595"/>
                      <a:pt x="18737" y="157917"/>
                    </a:cubicBezTo>
                    <a:lnTo>
                      <a:pt x="18737" y="149112"/>
                    </a:lnTo>
                    <a:moveTo>
                      <a:pt x="129956" y="144015"/>
                    </a:moveTo>
                    <a:lnTo>
                      <a:pt x="194834" y="144015"/>
                    </a:lnTo>
                    <a:cubicBezTo>
                      <a:pt x="205071" y="144015"/>
                      <a:pt x="213370" y="135715"/>
                      <a:pt x="213370" y="125478"/>
                    </a:cubicBezTo>
                    <a:lnTo>
                      <a:pt x="213370" y="104069"/>
                    </a:lnTo>
                    <a:cubicBezTo>
                      <a:pt x="213370" y="46790"/>
                      <a:pt x="166937" y="357"/>
                      <a:pt x="109659" y="357"/>
                    </a:cubicBezTo>
                    <a:cubicBezTo>
                      <a:pt x="71668" y="355"/>
                      <a:pt x="38142" y="25192"/>
                      <a:pt x="27079" y="61536"/>
                    </a:cubicBezTo>
                  </a:path>
                </a:pathLst>
              </a:custGeom>
              <a:noFill/>
              <a:ln w="14828" cap="rnd">
                <a:solidFill>
                  <a:srgbClr val="92BD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20228843-1698-E7D3-002B-0FA6585A2260}"/>
                  </a:ext>
                </a:extLst>
              </p:cNvPr>
              <p:cNvSpPr/>
              <p:nvPr/>
            </p:nvSpPr>
            <p:spPr>
              <a:xfrm>
                <a:off x="8107043" y="5337525"/>
                <a:ext cx="203464" cy="202380"/>
              </a:xfrm>
              <a:custGeom>
                <a:avLst/>
                <a:gdLst>
                  <a:gd name="connsiteX0" fmla="*/ 107608 w 203464"/>
                  <a:gd name="connsiteY0" fmla="*/ 201790 h 202380"/>
                  <a:gd name="connsiteX1" fmla="*/ 96332 w 203464"/>
                  <a:gd name="connsiteY1" fmla="*/ 201790 h 202380"/>
                  <a:gd name="connsiteX2" fmla="*/ 237 w 203464"/>
                  <a:gd name="connsiteY2" fmla="*/ 61826 h 202380"/>
                  <a:gd name="connsiteX3" fmla="*/ 237 w 203464"/>
                  <a:gd name="connsiteY3" fmla="*/ 16129 h 202380"/>
                  <a:gd name="connsiteX4" fmla="*/ 15895 w 203464"/>
                  <a:gd name="connsiteY4" fmla="*/ 471 h 202380"/>
                  <a:gd name="connsiteX5" fmla="*/ 188043 w 203464"/>
                  <a:gd name="connsiteY5" fmla="*/ 471 h 202380"/>
                  <a:gd name="connsiteX6" fmla="*/ 203701 w 203464"/>
                  <a:gd name="connsiteY6" fmla="*/ 16129 h 202380"/>
                  <a:gd name="connsiteX7" fmla="*/ 203701 w 203464"/>
                  <a:gd name="connsiteY7" fmla="*/ 61826 h 202380"/>
                  <a:gd name="connsiteX8" fmla="*/ 107608 w 203464"/>
                  <a:gd name="connsiteY8" fmla="*/ 201744 h 202380"/>
                  <a:gd name="connsiteX9" fmla="*/ 107608 w 203464"/>
                  <a:gd name="connsiteY9" fmla="*/ 201790 h 202380"/>
                  <a:gd name="connsiteX10" fmla="*/ 105341 w 203464"/>
                  <a:gd name="connsiteY10" fmla="*/ 155195 h 202380"/>
                  <a:gd name="connsiteX11" fmla="*/ 98601 w 203464"/>
                  <a:gd name="connsiteY11" fmla="*/ 155195 h 202380"/>
                  <a:gd name="connsiteX12" fmla="*/ 41157 w 203464"/>
                  <a:gd name="connsiteY12" fmla="*/ 74458 h 202380"/>
                  <a:gd name="connsiteX13" fmla="*/ 41157 w 203464"/>
                  <a:gd name="connsiteY13" fmla="*/ 48099 h 202380"/>
                  <a:gd name="connsiteX14" fmla="*/ 50517 w 203464"/>
                  <a:gd name="connsiteY14" fmla="*/ 39067 h 202380"/>
                  <a:gd name="connsiteX15" fmla="*/ 153426 w 203464"/>
                  <a:gd name="connsiteY15" fmla="*/ 39067 h 202380"/>
                  <a:gd name="connsiteX16" fmla="*/ 162787 w 203464"/>
                  <a:gd name="connsiteY16" fmla="*/ 48099 h 202380"/>
                  <a:gd name="connsiteX17" fmla="*/ 162787 w 203464"/>
                  <a:gd name="connsiteY17" fmla="*/ 74458 h 202380"/>
                  <a:gd name="connsiteX18" fmla="*/ 105341 w 203464"/>
                  <a:gd name="connsiteY18" fmla="*/ 155168 h 202380"/>
                  <a:gd name="connsiteX19" fmla="*/ 105341 w 203464"/>
                  <a:gd name="connsiteY19" fmla="*/ 155195 h 202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3464" h="202380">
                    <a:moveTo>
                      <a:pt x="107608" y="201790"/>
                    </a:moveTo>
                    <a:cubicBezTo>
                      <a:pt x="104001" y="203205"/>
                      <a:pt x="99983" y="203205"/>
                      <a:pt x="96332" y="201790"/>
                    </a:cubicBezTo>
                    <a:cubicBezTo>
                      <a:pt x="38492" y="179467"/>
                      <a:pt x="328" y="123865"/>
                      <a:pt x="237" y="61826"/>
                    </a:cubicBezTo>
                    <a:lnTo>
                      <a:pt x="237" y="16129"/>
                    </a:lnTo>
                    <a:cubicBezTo>
                      <a:pt x="237" y="7502"/>
                      <a:pt x="7268" y="471"/>
                      <a:pt x="15895" y="471"/>
                    </a:cubicBezTo>
                    <a:lnTo>
                      <a:pt x="188043" y="471"/>
                    </a:lnTo>
                    <a:cubicBezTo>
                      <a:pt x="196672" y="471"/>
                      <a:pt x="203701" y="7502"/>
                      <a:pt x="203701" y="16129"/>
                    </a:cubicBezTo>
                    <a:lnTo>
                      <a:pt x="203701" y="61826"/>
                    </a:lnTo>
                    <a:cubicBezTo>
                      <a:pt x="203655" y="123819"/>
                      <a:pt x="165447" y="179421"/>
                      <a:pt x="107608" y="201744"/>
                    </a:cubicBezTo>
                    <a:lnTo>
                      <a:pt x="107608" y="201790"/>
                    </a:lnTo>
                    <a:close/>
                    <a:moveTo>
                      <a:pt x="105341" y="155195"/>
                    </a:moveTo>
                    <a:cubicBezTo>
                      <a:pt x="103186" y="156011"/>
                      <a:pt x="100784" y="156011"/>
                      <a:pt x="98601" y="155195"/>
                    </a:cubicBezTo>
                    <a:cubicBezTo>
                      <a:pt x="64025" y="142317"/>
                      <a:pt x="41211" y="110245"/>
                      <a:pt x="41157" y="74458"/>
                    </a:cubicBezTo>
                    <a:lnTo>
                      <a:pt x="41157" y="48099"/>
                    </a:lnTo>
                    <a:cubicBezTo>
                      <a:pt x="41157" y="43123"/>
                      <a:pt x="45359" y="39067"/>
                      <a:pt x="50517" y="39067"/>
                    </a:cubicBezTo>
                    <a:lnTo>
                      <a:pt x="153426" y="39067"/>
                    </a:lnTo>
                    <a:cubicBezTo>
                      <a:pt x="158584" y="39067"/>
                      <a:pt x="162787" y="43123"/>
                      <a:pt x="162787" y="48099"/>
                    </a:cubicBezTo>
                    <a:lnTo>
                      <a:pt x="162787" y="74458"/>
                    </a:lnTo>
                    <a:cubicBezTo>
                      <a:pt x="162759" y="110218"/>
                      <a:pt x="139917" y="142292"/>
                      <a:pt x="105341" y="155168"/>
                    </a:cubicBezTo>
                    <a:lnTo>
                      <a:pt x="105341" y="155195"/>
                    </a:lnTo>
                    <a:close/>
                  </a:path>
                </a:pathLst>
              </a:custGeom>
              <a:noFill/>
              <a:ln w="14828" cap="rnd">
                <a:solidFill>
                  <a:srgbClr val="E5575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8AE9CEF3-DF21-2384-5ED9-F78B2B3EFF98}"/>
                  </a:ext>
                </a:extLst>
              </p:cNvPr>
              <p:cNvSpPr/>
              <p:nvPr/>
            </p:nvSpPr>
            <p:spPr>
              <a:xfrm>
                <a:off x="7837583" y="2841164"/>
                <a:ext cx="208535" cy="212502"/>
              </a:xfrm>
              <a:custGeom>
                <a:avLst/>
                <a:gdLst>
                  <a:gd name="connsiteX0" fmla="*/ 24530 w 208535"/>
                  <a:gd name="connsiteY0" fmla="*/ 173274 h 212502"/>
                  <a:gd name="connsiteX1" fmla="*/ 48859 w 208535"/>
                  <a:gd name="connsiteY1" fmla="*/ 148946 h 212502"/>
                  <a:gd name="connsiteX2" fmla="*/ 24530 w 208535"/>
                  <a:gd name="connsiteY2" fmla="*/ 124616 h 212502"/>
                  <a:gd name="connsiteX3" fmla="*/ 201 w 208535"/>
                  <a:gd name="connsiteY3" fmla="*/ 148946 h 212502"/>
                  <a:gd name="connsiteX4" fmla="*/ 24530 w 208535"/>
                  <a:gd name="connsiteY4" fmla="*/ 173275 h 212502"/>
                  <a:gd name="connsiteX5" fmla="*/ 55060 w 208535"/>
                  <a:gd name="connsiteY5" fmla="*/ 193507 h 212502"/>
                  <a:gd name="connsiteX6" fmla="*/ 201 w 208535"/>
                  <a:gd name="connsiteY6" fmla="*/ 188067 h 212502"/>
                  <a:gd name="connsiteX7" fmla="*/ 184407 w 208535"/>
                  <a:gd name="connsiteY7" fmla="*/ 173274 h 212502"/>
                  <a:gd name="connsiteX8" fmla="*/ 208736 w 208535"/>
                  <a:gd name="connsiteY8" fmla="*/ 148946 h 212502"/>
                  <a:gd name="connsiteX9" fmla="*/ 184407 w 208535"/>
                  <a:gd name="connsiteY9" fmla="*/ 124616 h 212502"/>
                  <a:gd name="connsiteX10" fmla="*/ 160078 w 208535"/>
                  <a:gd name="connsiteY10" fmla="*/ 148946 h 212502"/>
                  <a:gd name="connsiteX11" fmla="*/ 184407 w 208535"/>
                  <a:gd name="connsiteY11" fmla="*/ 173275 h 212502"/>
                  <a:gd name="connsiteX12" fmla="*/ 153877 w 208535"/>
                  <a:gd name="connsiteY12" fmla="*/ 193507 h 212502"/>
                  <a:gd name="connsiteX13" fmla="*/ 208736 w 208535"/>
                  <a:gd name="connsiteY13" fmla="*/ 188076 h 212502"/>
                  <a:gd name="connsiteX14" fmla="*/ 160078 w 208535"/>
                  <a:gd name="connsiteY14" fmla="*/ 212637 h 212502"/>
                  <a:gd name="connsiteX15" fmla="*/ 104469 w 208535"/>
                  <a:gd name="connsiteY15" fmla="*/ 164005 h 212502"/>
                  <a:gd name="connsiteX16" fmla="*/ 48859 w 208535"/>
                  <a:gd name="connsiteY16" fmla="*/ 212637 h 212502"/>
                  <a:gd name="connsiteX17" fmla="*/ 72030 w 208535"/>
                  <a:gd name="connsiteY17" fmla="*/ 117665 h 212502"/>
                  <a:gd name="connsiteX18" fmla="*/ 104469 w 208535"/>
                  <a:gd name="connsiteY18" fmla="*/ 150105 h 212502"/>
                  <a:gd name="connsiteX19" fmla="*/ 136907 w 208535"/>
                  <a:gd name="connsiteY19" fmla="*/ 117666 h 212502"/>
                  <a:gd name="connsiteX20" fmla="*/ 104469 w 208535"/>
                  <a:gd name="connsiteY20" fmla="*/ 85227 h 212502"/>
                  <a:gd name="connsiteX21" fmla="*/ 72030 w 208535"/>
                  <a:gd name="connsiteY21" fmla="*/ 117666 h 212502"/>
                  <a:gd name="connsiteX22" fmla="*/ 148354 w 208535"/>
                  <a:gd name="connsiteY22" fmla="*/ 61565 h 212502"/>
                  <a:gd name="connsiteX23" fmla="*/ 60583 w 208535"/>
                  <a:gd name="connsiteY23" fmla="*/ 61565 h 212502"/>
                  <a:gd name="connsiteX24" fmla="*/ 57201 w 208535"/>
                  <a:gd name="connsiteY24" fmla="*/ 57023 h 212502"/>
                  <a:gd name="connsiteX25" fmla="*/ 57201 w 208535"/>
                  <a:gd name="connsiteY25" fmla="*/ 135 h 212502"/>
                  <a:gd name="connsiteX26" fmla="*/ 83458 w 208535"/>
                  <a:gd name="connsiteY26" fmla="*/ 31647 h 212502"/>
                  <a:gd name="connsiteX27" fmla="*/ 104469 w 208535"/>
                  <a:gd name="connsiteY27" fmla="*/ 135 h 212502"/>
                  <a:gd name="connsiteX28" fmla="*/ 125479 w 208535"/>
                  <a:gd name="connsiteY28" fmla="*/ 31647 h 212502"/>
                  <a:gd name="connsiteX29" fmla="*/ 151737 w 208535"/>
                  <a:gd name="connsiteY29" fmla="*/ 135 h 212502"/>
                  <a:gd name="connsiteX30" fmla="*/ 151737 w 208535"/>
                  <a:gd name="connsiteY30" fmla="*/ 57023 h 212502"/>
                  <a:gd name="connsiteX31" fmla="*/ 148354 w 208535"/>
                  <a:gd name="connsiteY31" fmla="*/ 61565 h 212502"/>
                  <a:gd name="connsiteX32" fmla="*/ 151737 w 208535"/>
                  <a:gd name="connsiteY32" fmla="*/ 42435 h 212502"/>
                  <a:gd name="connsiteX33" fmla="*/ 57201 w 208535"/>
                  <a:gd name="connsiteY33" fmla="*/ 42435 h 21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08535" h="212502">
                    <a:moveTo>
                      <a:pt x="24530" y="173274"/>
                    </a:moveTo>
                    <a:cubicBezTo>
                      <a:pt x="37966" y="173275"/>
                      <a:pt x="48859" y="162382"/>
                      <a:pt x="48859" y="148946"/>
                    </a:cubicBezTo>
                    <a:cubicBezTo>
                      <a:pt x="48859" y="135509"/>
                      <a:pt x="37966" y="124616"/>
                      <a:pt x="24530" y="124616"/>
                    </a:cubicBezTo>
                    <a:cubicBezTo>
                      <a:pt x="11094" y="124616"/>
                      <a:pt x="201" y="135509"/>
                      <a:pt x="201" y="148946"/>
                    </a:cubicBezTo>
                    <a:cubicBezTo>
                      <a:pt x="201" y="162382"/>
                      <a:pt x="11094" y="173275"/>
                      <a:pt x="24530" y="173275"/>
                    </a:cubicBezTo>
                    <a:close/>
                    <a:moveTo>
                      <a:pt x="55060" y="193507"/>
                    </a:moveTo>
                    <a:cubicBezTo>
                      <a:pt x="40749" y="178144"/>
                      <a:pt x="17250" y="175814"/>
                      <a:pt x="201" y="188067"/>
                    </a:cubicBezTo>
                    <a:moveTo>
                      <a:pt x="184407" y="173274"/>
                    </a:moveTo>
                    <a:cubicBezTo>
                      <a:pt x="197843" y="173275"/>
                      <a:pt x="208736" y="162382"/>
                      <a:pt x="208736" y="148946"/>
                    </a:cubicBezTo>
                    <a:cubicBezTo>
                      <a:pt x="208736" y="135509"/>
                      <a:pt x="197843" y="124616"/>
                      <a:pt x="184407" y="124616"/>
                    </a:cubicBezTo>
                    <a:cubicBezTo>
                      <a:pt x="170971" y="124616"/>
                      <a:pt x="160078" y="135509"/>
                      <a:pt x="160078" y="148946"/>
                    </a:cubicBezTo>
                    <a:cubicBezTo>
                      <a:pt x="160078" y="162382"/>
                      <a:pt x="170971" y="173275"/>
                      <a:pt x="184407" y="173275"/>
                    </a:cubicBezTo>
                    <a:close/>
                    <a:moveTo>
                      <a:pt x="153877" y="193507"/>
                    </a:moveTo>
                    <a:cubicBezTo>
                      <a:pt x="168190" y="178147"/>
                      <a:pt x="191689" y="175821"/>
                      <a:pt x="208736" y="188076"/>
                    </a:cubicBezTo>
                    <a:moveTo>
                      <a:pt x="160078" y="212637"/>
                    </a:moveTo>
                    <a:cubicBezTo>
                      <a:pt x="156334" y="184789"/>
                      <a:pt x="132567" y="164005"/>
                      <a:pt x="104469" y="164005"/>
                    </a:cubicBezTo>
                    <a:cubicBezTo>
                      <a:pt x="76370" y="164005"/>
                      <a:pt x="52604" y="184789"/>
                      <a:pt x="48859" y="212637"/>
                    </a:cubicBezTo>
                    <a:moveTo>
                      <a:pt x="72030" y="117665"/>
                    </a:moveTo>
                    <a:cubicBezTo>
                      <a:pt x="72030" y="135581"/>
                      <a:pt x="86553" y="150105"/>
                      <a:pt x="104469" y="150105"/>
                    </a:cubicBezTo>
                    <a:cubicBezTo>
                      <a:pt x="122384" y="150105"/>
                      <a:pt x="136907" y="135581"/>
                      <a:pt x="136907" y="117666"/>
                    </a:cubicBezTo>
                    <a:cubicBezTo>
                      <a:pt x="136907" y="99750"/>
                      <a:pt x="122384" y="85227"/>
                      <a:pt x="104469" y="85227"/>
                    </a:cubicBezTo>
                    <a:cubicBezTo>
                      <a:pt x="86553" y="85227"/>
                      <a:pt x="72030" y="99750"/>
                      <a:pt x="72030" y="117666"/>
                    </a:cubicBezTo>
                    <a:moveTo>
                      <a:pt x="148354" y="61565"/>
                    </a:moveTo>
                    <a:cubicBezTo>
                      <a:pt x="119717" y="70082"/>
                      <a:pt x="89221" y="70082"/>
                      <a:pt x="60583" y="61565"/>
                    </a:cubicBezTo>
                    <a:cubicBezTo>
                      <a:pt x="58581" y="60958"/>
                      <a:pt x="57209" y="59116"/>
                      <a:pt x="57201" y="57023"/>
                    </a:cubicBezTo>
                    <a:lnTo>
                      <a:pt x="57201" y="135"/>
                    </a:lnTo>
                    <a:lnTo>
                      <a:pt x="83458" y="31647"/>
                    </a:lnTo>
                    <a:lnTo>
                      <a:pt x="104469" y="135"/>
                    </a:lnTo>
                    <a:lnTo>
                      <a:pt x="125479" y="31647"/>
                    </a:lnTo>
                    <a:lnTo>
                      <a:pt x="151737" y="135"/>
                    </a:lnTo>
                    <a:lnTo>
                      <a:pt x="151737" y="57023"/>
                    </a:lnTo>
                    <a:cubicBezTo>
                      <a:pt x="151728" y="59116"/>
                      <a:pt x="150356" y="60958"/>
                      <a:pt x="148354" y="61565"/>
                    </a:cubicBezTo>
                    <a:close/>
                    <a:moveTo>
                      <a:pt x="151737" y="42435"/>
                    </a:moveTo>
                    <a:cubicBezTo>
                      <a:pt x="121000" y="52325"/>
                      <a:pt x="87937" y="52325"/>
                      <a:pt x="57201" y="42435"/>
                    </a:cubicBezTo>
                  </a:path>
                </a:pathLst>
              </a:custGeom>
              <a:noFill/>
              <a:ln w="14828" cap="rnd">
                <a:solidFill>
                  <a:srgbClr val="DE58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489B37DB-D378-1E25-5294-C2323F8822BF}"/>
                </a:ext>
              </a:extLst>
            </p:cNvPr>
            <p:cNvGrpSpPr/>
            <p:nvPr/>
          </p:nvGrpSpPr>
          <p:grpSpPr>
            <a:xfrm>
              <a:off x="6624620" y="4901622"/>
              <a:ext cx="2946037" cy="1499794"/>
              <a:chOff x="6624620" y="4901622"/>
              <a:chExt cx="2946037" cy="1499794"/>
            </a:xfrm>
          </p:grpSpPr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C9B36298-FE5B-E7EA-A57F-562BA53079DD}"/>
                  </a:ext>
                </a:extLst>
              </p:cNvPr>
              <p:cNvSpPr/>
              <p:nvPr/>
            </p:nvSpPr>
            <p:spPr>
              <a:xfrm>
                <a:off x="8186532" y="5784923"/>
                <a:ext cx="133462" cy="444875"/>
              </a:xfrm>
              <a:custGeom>
                <a:avLst/>
                <a:gdLst>
                  <a:gd name="connsiteX0" fmla="*/ 531 w 133462"/>
                  <a:gd name="connsiteY0" fmla="*/ 363 h 444875"/>
                  <a:gd name="connsiteX1" fmla="*/ 531 w 133462"/>
                  <a:gd name="connsiteY1" fmla="*/ 55972 h 444875"/>
                  <a:gd name="connsiteX2" fmla="*/ 531 w 133462"/>
                  <a:gd name="connsiteY2" fmla="*/ 356263 h 444875"/>
                  <a:gd name="connsiteX3" fmla="*/ 89506 w 133462"/>
                  <a:gd name="connsiteY3" fmla="*/ 445238 h 444875"/>
                  <a:gd name="connsiteX4" fmla="*/ 90247 w 133462"/>
                  <a:gd name="connsiteY4" fmla="*/ 445238 h 444875"/>
                  <a:gd name="connsiteX5" fmla="*/ 133994 w 133462"/>
                  <a:gd name="connsiteY5" fmla="*/ 445238 h 44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62" h="444875">
                    <a:moveTo>
                      <a:pt x="531" y="363"/>
                    </a:moveTo>
                    <a:lnTo>
                      <a:pt x="531" y="55972"/>
                    </a:lnTo>
                    <a:lnTo>
                      <a:pt x="531" y="356263"/>
                    </a:lnTo>
                    <a:cubicBezTo>
                      <a:pt x="531" y="405403"/>
                      <a:pt x="40367" y="445238"/>
                      <a:pt x="89506" y="445238"/>
                    </a:cubicBezTo>
                    <a:lnTo>
                      <a:pt x="90247" y="445238"/>
                    </a:lnTo>
                    <a:lnTo>
                      <a:pt x="133994" y="445238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79FD4D9-FDB8-3DAC-C900-089313007F9D}"/>
                  </a:ext>
                </a:extLst>
              </p:cNvPr>
              <p:cNvSpPr txBox="1"/>
              <p:nvPr/>
            </p:nvSpPr>
            <p:spPr>
              <a:xfrm>
                <a:off x="8319994" y="6124417"/>
                <a:ext cx="12506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공</a:t>
                </a:r>
                <a:r>
                  <a:rPr kumimoji="0" lang="en-US" altLang="ko-KR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, 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수 팀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보너스</a:t>
                </a:r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C3B871D7-C61E-EB59-A569-0AAA6F02BFD2}"/>
                  </a:ext>
                </a:extLst>
              </p:cNvPr>
              <p:cNvSpPr/>
              <p:nvPr/>
            </p:nvSpPr>
            <p:spPr>
              <a:xfrm flipH="1">
                <a:off x="7828084" y="4901622"/>
                <a:ext cx="137930" cy="444875"/>
              </a:xfrm>
              <a:custGeom>
                <a:avLst/>
                <a:gdLst>
                  <a:gd name="connsiteX0" fmla="*/ 531 w 133462"/>
                  <a:gd name="connsiteY0" fmla="*/ 363 h 444875"/>
                  <a:gd name="connsiteX1" fmla="*/ 531 w 133462"/>
                  <a:gd name="connsiteY1" fmla="*/ 55972 h 444875"/>
                  <a:gd name="connsiteX2" fmla="*/ 531 w 133462"/>
                  <a:gd name="connsiteY2" fmla="*/ 356263 h 444875"/>
                  <a:gd name="connsiteX3" fmla="*/ 89506 w 133462"/>
                  <a:gd name="connsiteY3" fmla="*/ 445238 h 444875"/>
                  <a:gd name="connsiteX4" fmla="*/ 90247 w 133462"/>
                  <a:gd name="connsiteY4" fmla="*/ 445238 h 444875"/>
                  <a:gd name="connsiteX5" fmla="*/ 133994 w 133462"/>
                  <a:gd name="connsiteY5" fmla="*/ 445238 h 44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62" h="444875">
                    <a:moveTo>
                      <a:pt x="531" y="363"/>
                    </a:moveTo>
                    <a:lnTo>
                      <a:pt x="531" y="55972"/>
                    </a:lnTo>
                    <a:lnTo>
                      <a:pt x="531" y="356263"/>
                    </a:lnTo>
                    <a:cubicBezTo>
                      <a:pt x="531" y="405403"/>
                      <a:pt x="40367" y="445238"/>
                      <a:pt x="89506" y="445238"/>
                    </a:cubicBezTo>
                    <a:lnTo>
                      <a:pt x="90247" y="445238"/>
                    </a:lnTo>
                    <a:lnTo>
                      <a:pt x="133994" y="445238"/>
                    </a:lnTo>
                  </a:path>
                </a:pathLst>
              </a:custGeom>
              <a:noFill/>
              <a:ln w="14828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D3F3150-8CAA-89BE-C3F7-2AF9BF945D6E}"/>
                  </a:ext>
                </a:extLst>
              </p:cNvPr>
              <p:cNvSpPr txBox="1"/>
              <p:nvPr/>
            </p:nvSpPr>
            <p:spPr>
              <a:xfrm>
                <a:off x="6624620" y="5191375"/>
                <a:ext cx="11592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/>
                    <a:solidFill>
                      <a:srgbClr val="484848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전선 집중 유도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4AF87E-5C0A-675F-6531-9CE3C5A4879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C910C-85F4-BD47-ECE4-FC495725ADB2}"/>
              </a:ext>
            </a:extLst>
          </p:cNvPr>
          <p:cNvSpPr txBox="1"/>
          <p:nvPr/>
        </p:nvSpPr>
        <p:spPr>
          <a:xfrm>
            <a:off x="329610" y="11152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모드 분석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8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778B3-236E-CD4A-3401-6FB2225FF3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7800" y="835707"/>
            <a:ext cx="4370018" cy="60222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6E0B612-537A-BFE9-0F6E-AB2649AB43ED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213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C02A1B0-A31A-C145-BA32-FAC90B1597B5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A5EF0C-77EA-7A78-DD1D-A9A4E04147A7}"/>
              </a:ext>
            </a:extLst>
          </p:cNvPr>
          <p:cNvSpPr txBox="1"/>
          <p:nvPr/>
        </p:nvSpPr>
        <p:spPr>
          <a:xfrm>
            <a:off x="329610" y="111525"/>
            <a:ext cx="896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kumimoji="0" lang="en-US" altLang="ko-KR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8C2907-7166-5AA1-3CC3-65069C055934}"/>
              </a:ext>
            </a:extLst>
          </p:cNvPr>
          <p:cNvSpPr txBox="1"/>
          <p:nvPr/>
        </p:nvSpPr>
        <p:spPr>
          <a:xfrm>
            <a:off x="-267508" y="50565"/>
            <a:ext cx="523220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목차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E792E2A-4D76-E436-1473-D73D6538F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49158"/>
              </p:ext>
            </p:extLst>
          </p:nvPr>
        </p:nvGraphicFramePr>
        <p:xfrm>
          <a:off x="5149850" y="3166159"/>
          <a:ext cx="6775450" cy="1950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289">
                  <a:extLst>
                    <a:ext uri="{9D8B030D-6E8A-4147-A177-3AD203B41FA5}">
                      <a16:colId xmlns:a16="http://schemas.microsoft.com/office/drawing/2014/main" val="2270616660"/>
                    </a:ext>
                  </a:extLst>
                </a:gridCol>
                <a:gridCol w="4522629">
                  <a:extLst>
                    <a:ext uri="{9D8B030D-6E8A-4147-A177-3AD203B41FA5}">
                      <a16:colId xmlns:a16="http://schemas.microsoft.com/office/drawing/2014/main" val="983697124"/>
                    </a:ext>
                  </a:extLst>
                </a:gridCol>
                <a:gridCol w="1020532">
                  <a:extLst>
                    <a:ext uri="{9D8B030D-6E8A-4147-A177-3AD203B41FA5}">
                      <a16:colId xmlns:a16="http://schemas.microsoft.com/office/drawing/2014/main" val="9248767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715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2025-02-11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Ppt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문서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62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2025-02-12~20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자료조사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030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2025-02-21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목차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개요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기획의도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76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2025-02-23</a:t>
                      </a:r>
                      <a:endParaRPr lang="ko-KR" altLang="en-US" sz="1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모드 작성</a:t>
                      </a:r>
                      <a:r>
                        <a:rPr lang="en-US" altLang="ko-KR" sz="1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기획의도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&gt;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목적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개별목적 수정</a:t>
                      </a:r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72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2025-02-24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선정이유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모드 기획의도 및 목적 작성</a:t>
                      </a:r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2696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2025-02-25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개요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개별목적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선정이유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모드 설명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모드 목적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전면전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비콘에어리어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수정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604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2025-02-26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창작모드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쟁탈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기획의도 작성</a:t>
                      </a:r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7662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0CD8689-999D-D289-2397-B7B859F82F72}"/>
              </a:ext>
            </a:extLst>
          </p:cNvPr>
          <p:cNvSpPr txBox="1"/>
          <p:nvPr/>
        </p:nvSpPr>
        <p:spPr>
          <a:xfrm>
            <a:off x="384784" y="1155838"/>
            <a:ext cx="39560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1.2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선정 이유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모드 설명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모드 개별 목적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2.2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캠페인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2.3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전면전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2.4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에어리어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결론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장단점과 보완점</a:t>
            </a:r>
          </a:p>
          <a:p>
            <a:pPr lvl="1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창작 모드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쟁탈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 의도</a:t>
            </a: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4.2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규칙</a:t>
            </a: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4.3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4.4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예상 플레이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1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6C211-70A9-6A55-F138-2ED54BFA8A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/>
          </p:cNvSpPr>
          <p:nvPr/>
        </p:nvSpPr>
        <p:spPr>
          <a:xfrm>
            <a:off x="177800" y="273108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F17E0-D099-646C-377F-C174ED850D8A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9EDC-1761-8800-EA29-EAA4C63FCD85}"/>
              </a:ext>
            </a:extLst>
          </p:cNvPr>
          <p:cNvSpPr txBox="1"/>
          <p:nvPr/>
        </p:nvSpPr>
        <p:spPr>
          <a:xfrm>
            <a:off x="3346450" y="1899686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01.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2EF7F-1832-19FE-DB79-AEDD3C6EDD18}"/>
              </a:ext>
            </a:extLst>
          </p:cNvPr>
          <p:cNvSpPr txBox="1"/>
          <p:nvPr/>
        </p:nvSpPr>
        <p:spPr>
          <a:xfrm>
            <a:off x="4699000" y="3105834"/>
            <a:ext cx="4133850" cy="123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1.1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4" action="ppaction://hlinksldjump"/>
              </a:rPr>
              <a:t>게임 소개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1.2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 action="ppaction://hlinksldjump"/>
              </a:rPr>
              <a:t>선정 이유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49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169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1.1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FE565-F7AA-9195-0C1D-82ABBB62404F}"/>
              </a:ext>
            </a:extLst>
          </p:cNvPr>
          <p:cNvSpPr txBox="1"/>
          <p:nvPr/>
        </p:nvSpPr>
        <p:spPr>
          <a:xfrm>
            <a:off x="6201747" y="1534184"/>
            <a:ext cx="5602903" cy="4584525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목적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실제 전장 또는 특수부대의 작전에 참여하는 듯한 현실적인 전투 경험 제공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선택에 따른 다양한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선택과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집중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클래스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lang="ko-KR" altLang="en-US" sz="105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모딩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통한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전략의 중요성 강조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대중적으로 유명하고 소재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모드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이야기 등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이용해 친숙한 느낌 제공 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개별</a:t>
            </a:r>
            <a:r>
              <a:rPr lang="ko-KR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목적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현실적인 전투 시스템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무기 특성과 전술적 요소를 반영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사용자의 선택에 따른 다양한 전투 스타일을 경험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전투 환경을 단순한 배경이 아니라 전략에 직접적으로 영향을 미치는 특별한 요소로 작용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선택에 따른 전략적 플레이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급변하는 전장 상황에 따른 전략적 전장 대응 요소 제공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클래스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커스터마이징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선택지를 제공해 전략적 선택과 팀 단위 전술 수행의 중요성 강조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익숙한 새로움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대중적으로 인기있는 게임의 장점만 채택해 익숙하지만 새로운 느낌 제공 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전쟁의 치열함과 참혹함으로 유명한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블랙 호크 다운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을 선정해 대중의 관심 유도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D3FBE67-1862-13B1-A0D7-258382787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491883"/>
              </p:ext>
            </p:extLst>
          </p:nvPr>
        </p:nvGraphicFramePr>
        <p:xfrm>
          <a:off x="702060" y="4505838"/>
          <a:ext cx="5235190" cy="1920240"/>
        </p:xfrm>
        <a:graphic>
          <a:graphicData uri="http://schemas.openxmlformats.org/drawingml/2006/table">
            <a:tbl>
              <a:tblPr/>
              <a:tblGrid>
                <a:gridCol w="860274">
                  <a:extLst>
                    <a:ext uri="{9D8B030D-6E8A-4147-A177-3AD203B41FA5}">
                      <a16:colId xmlns:a16="http://schemas.microsoft.com/office/drawing/2014/main" val="3835839995"/>
                    </a:ext>
                  </a:extLst>
                </a:gridCol>
                <a:gridCol w="4374916">
                  <a:extLst>
                    <a:ext uri="{9D8B030D-6E8A-4147-A177-3AD203B41FA5}">
                      <a16:colId xmlns:a16="http://schemas.microsoft.com/office/drawing/2014/main" val="35446818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00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델타 포스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(Delta Force)</a:t>
                      </a:r>
                      <a:endParaRPr 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537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장르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FPS,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대규모 멀티플레이어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익스트랙션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슈터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367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출시일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2024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년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</a:t>
                      </a:r>
                      <a:endParaRPr lang="en-US" altLang="ko-KR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944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</a:t>
                      </a:r>
                      <a:r>
                        <a:rPr lang="en-US" altLang="ko-KR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유통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 </a:t>
                      </a:r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제이드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(Team Jade),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유통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티미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스튜디오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TiMi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Studio)</a:t>
                      </a:r>
                      <a:endParaRPr 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43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엔진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언리얼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엔진</a:t>
                      </a:r>
                      <a:endParaRPr 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78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플랫폼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PC,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콘솔</a:t>
                      </a:r>
                      <a:endParaRPr 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462413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6E137ED9-7211-C6F6-7172-88F2C1E7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060" y="1534184"/>
            <a:ext cx="5232910" cy="28815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434DDC-1DD1-4DA0-428E-EC395CE33B82}"/>
              </a:ext>
            </a:extLst>
          </p:cNvPr>
          <p:cNvSpPr txBox="1"/>
          <p:nvPr/>
        </p:nvSpPr>
        <p:spPr>
          <a:xfrm>
            <a:off x="10933681" y="273107"/>
            <a:ext cx="119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 action="ppaction://hlinksldjump"/>
              </a:rPr>
              <a:t>목차로 돌아가기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0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EB0EC2-9067-587A-2CD4-1691B7B420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0F213-AD52-DE42-1C54-AFDD71977143}"/>
              </a:ext>
            </a:extLst>
          </p:cNvPr>
          <p:cNvSpPr txBox="1"/>
          <p:nvPr/>
        </p:nvSpPr>
        <p:spPr>
          <a:xfrm>
            <a:off x="499766" y="1066437"/>
            <a:ext cx="169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1.2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선정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07725-70F5-3161-8359-8FE18FBE29E3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ACA50-37FB-2F73-BC29-F63F291C9E53}"/>
              </a:ext>
            </a:extLst>
          </p:cNvPr>
          <p:cNvSpPr txBox="1"/>
          <p:nvPr/>
        </p:nvSpPr>
        <p:spPr>
          <a:xfrm>
            <a:off x="499765" y="1761082"/>
            <a:ext cx="6339574" cy="4669163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델타포스</a:t>
            </a:r>
            <a:r>
              <a:rPr lang="ko-KR" altLang="en-US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선정 이유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가장 최근 </a:t>
            </a:r>
            <a:r>
              <a:rPr lang="ko-KR" altLang="en-US" sz="105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오픈해 현재까지 이슈를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유지중인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FPS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최근 이슈를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끌고있는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성공적인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FPS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대규모 전략 게임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2024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 글로벌 오픈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캐주얼을 강점으로 유저 이탈 최소화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빠르고 직관적인 전투를 통해 가벼운 플레이와 총력전이라는 묵직함을 함께 제공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FPS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와 차별화된 정체성</a:t>
            </a: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모드를 하나의 게임으로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델타포스는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하나의 </a:t>
            </a:r>
            <a:r>
              <a:rPr lang="ko-KR" altLang="en-US" sz="105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런처를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실행해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 게임 모드를 제공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블랙 호크 다운</a:t>
            </a:r>
            <a:r>
              <a:rPr lang="en-US" altLang="ko-KR" sz="1050" noProof="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‘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블랙 호크 다운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’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영화를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배경으로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만든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스토리 모드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전면전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특수능력을 가진 클래스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각종 탈것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32vs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32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대규모 전면전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</a:t>
            </a:r>
            <a:r>
              <a:rPr lang="ko-KR" altLang="en-US" sz="1050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배틀필드 모드</a:t>
            </a:r>
            <a:endParaRPr lang="en-US" altLang="ko-KR" sz="1050" dirty="0">
              <a:solidFill>
                <a:prstClr val="black"/>
              </a:solidFill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비콘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에어리어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세션에 진입해 다양한 목적을 수행 후 탈출하는 </a:t>
            </a:r>
            <a:r>
              <a:rPr lang="ko-KR" altLang="en-US" sz="1050" dirty="0" err="1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익스트랙션</a:t>
            </a:r>
            <a:r>
              <a:rPr lang="en-US" altLang="ko-KR" sz="1050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050" dirty="0" err="1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타르코프</a:t>
            </a:r>
            <a:r>
              <a:rPr lang="en-US" altLang="ko-KR" sz="1050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50" dirty="0" err="1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슈터</a:t>
            </a:r>
            <a:r>
              <a:rPr lang="ko-KR" altLang="en-US" sz="1050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모드</a:t>
            </a:r>
            <a:endParaRPr lang="en-US" altLang="ko-KR" sz="1050" dirty="0">
              <a:solidFill>
                <a:prstClr val="black"/>
              </a:solidFill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최근 진심으로 재밌게 플레이한 게임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Beta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부터 뛰어난 완성도를 보이며 떡잎부터 다름을 느낌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클래스와 무기를 이용한 전략으로 팀원과 함께 전선을 공략하는 재미가 일품 </a:t>
            </a: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A3F316-8563-1868-7F57-220D4EB879D5}"/>
              </a:ext>
            </a:extLst>
          </p:cNvPr>
          <p:cNvGrpSpPr/>
          <p:nvPr/>
        </p:nvGrpSpPr>
        <p:grpSpPr>
          <a:xfrm>
            <a:off x="7676657" y="1527011"/>
            <a:ext cx="3802956" cy="5057882"/>
            <a:chOff x="7331424" y="1377645"/>
            <a:chExt cx="3802956" cy="505788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C929830-D9D7-DFB8-F7B5-067A8E9BBD1F}"/>
                </a:ext>
              </a:extLst>
            </p:cNvPr>
            <p:cNvGrpSpPr/>
            <p:nvPr/>
          </p:nvGrpSpPr>
          <p:grpSpPr>
            <a:xfrm>
              <a:off x="7331424" y="1377645"/>
              <a:ext cx="3802956" cy="2907542"/>
              <a:chOff x="7353351" y="1689087"/>
              <a:chExt cx="4338884" cy="333376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7C87D0E-E05B-EA0E-2970-6024F5948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3351" y="2308219"/>
                <a:ext cx="4338884" cy="271463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D2C4DF-FD27-E7B9-9C18-8AFC35123406}"/>
                  </a:ext>
                </a:extLst>
              </p:cNvPr>
              <p:cNvSpPr txBox="1"/>
              <p:nvPr/>
            </p:nvSpPr>
            <p:spPr>
              <a:xfrm>
                <a:off x="7353351" y="1689087"/>
                <a:ext cx="4338884" cy="59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2024</a:t>
                </a:r>
                <a:r>
                  <a:rPr lang="ko-KR" altLang="en-US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년 </a:t>
                </a:r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12</a:t>
                </a:r>
                <a:r>
                  <a:rPr lang="ko-KR" altLang="en-US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월 </a:t>
                </a:r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5</a:t>
                </a:r>
                <a:r>
                  <a:rPr lang="ko-KR" altLang="en-US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일 오픈 후 유저 수 변화 추이</a:t>
                </a:r>
                <a:endParaRPr lang="en-US" altLang="ko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hlinkClick r:id="rId5"/>
                  </a:rPr>
                  <a:t>출처 </a:t>
                </a:r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hlinkClick r:id="rId5"/>
                  </a:rPr>
                  <a:t>– Steam DB</a:t>
                </a:r>
                <a:endPara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pic>
          <p:nvPicPr>
            <p:cNvPr id="55" name="그림 54" descr="텍스트, 스크린샷, 소프트웨어, 멀티미디어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C203C69-D6F2-F308-9108-55B60CBA6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424" y="4285187"/>
              <a:ext cx="3802956" cy="184256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983716-97C5-C235-3622-2529EADE1124}"/>
                </a:ext>
              </a:extLst>
            </p:cNvPr>
            <p:cNvSpPr txBox="1"/>
            <p:nvPr/>
          </p:nvSpPr>
          <p:spPr>
            <a:xfrm>
              <a:off x="7331424" y="6127750"/>
              <a:ext cx="3802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2024</a:t>
              </a:r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년 </a:t>
              </a:r>
              <a:r>
                <a:rPr lang="en-US" altLang="ko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12</a:t>
              </a:r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월 </a:t>
              </a:r>
              <a:r>
                <a:rPr lang="en-US" altLang="ko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25</a:t>
              </a:r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일 최고 계급 </a:t>
              </a:r>
              <a:r>
                <a:rPr lang="en-US" altLang="ko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‘</a:t>
              </a:r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원수</a:t>
              </a:r>
              <a:r>
                <a:rPr lang="en-US" altLang="ko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’ </a:t>
              </a:r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62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2FFE9-1D86-612E-D9C5-91BAD89ED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706E0E-43E2-57E8-A662-0D13ACACC1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4561" y="6324044"/>
            <a:ext cx="2502920" cy="533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E7A56E-4C1F-DE14-9ADD-C717695D2E71}"/>
              </a:ext>
            </a:extLst>
          </p:cNvPr>
          <p:cNvSpPr>
            <a:spLocks/>
          </p:cNvSpPr>
          <p:nvPr/>
        </p:nvSpPr>
        <p:spPr>
          <a:xfrm>
            <a:off x="177800" y="273107"/>
            <a:ext cx="11823700" cy="638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C2510C-E324-9CAA-5139-A9790F0195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DFBD4-85C5-B649-9610-480AAB32B725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1B5BC6-9185-7025-8591-B6CB530E579F}"/>
              </a:ext>
            </a:extLst>
          </p:cNvPr>
          <p:cNvSpPr/>
          <p:nvPr/>
        </p:nvSpPr>
        <p:spPr>
          <a:xfrm>
            <a:off x="1201420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5F69D-14AD-9C20-ED3E-14A67875A532}"/>
              </a:ext>
            </a:extLst>
          </p:cNvPr>
          <p:cNvSpPr txBox="1"/>
          <p:nvPr/>
        </p:nvSpPr>
        <p:spPr>
          <a:xfrm>
            <a:off x="3346450" y="1899686"/>
            <a:ext cx="5486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02.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기존 </a:t>
            </a:r>
            <a:r>
              <a:rPr lang="ko-KR" altLang="en-US" sz="3600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모드 분석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4F806-8032-B136-1459-4390CFBE8974}"/>
              </a:ext>
            </a:extLst>
          </p:cNvPr>
          <p:cNvSpPr txBox="1"/>
          <p:nvPr/>
        </p:nvSpPr>
        <p:spPr>
          <a:xfrm>
            <a:off x="4699000" y="3105834"/>
            <a:ext cx="4133850" cy="2464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2.1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개별 목적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2.2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블랙 호크 다운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2.3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전면전 </a:t>
            </a:r>
            <a:endParaRPr lang="en-US" altLang="ko-KR" sz="20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2.4 </a:t>
            </a:r>
            <a:r>
              <a:rPr lang="ko-KR" altLang="en-US" sz="20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비콘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에어리어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629D9-D09F-D1F2-0C30-709B5E45D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9EA9FC-634B-7C63-73BF-FE298018A7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C30596-E0AF-6CB2-ADDD-29AF6F83F2B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7166E-18A6-DDB8-00A5-A8FFD15210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0BA0D-2669-CFB4-7B6F-18EC9FD5FEC8}"/>
              </a:ext>
            </a:extLst>
          </p:cNvPr>
          <p:cNvSpPr txBox="1"/>
          <p:nvPr/>
        </p:nvSpPr>
        <p:spPr>
          <a:xfrm>
            <a:off x="329610" y="11152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모드 분석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C1C9-FBDE-CA8E-2870-272CBB4B833F}"/>
              </a:ext>
            </a:extLst>
          </p:cNvPr>
          <p:cNvSpPr txBox="1"/>
          <p:nvPr/>
        </p:nvSpPr>
        <p:spPr>
          <a:xfrm>
            <a:off x="499766" y="1066437"/>
            <a:ext cx="169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2.1 </a:t>
            </a:r>
            <a:r>
              <a:rPr lang="ko-KR" altLang="en-US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개별 목적</a:t>
            </a: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281AE-0C63-44F9-E999-52572A632987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FA14A-E30E-2F9A-3E36-6DD168045AAD}"/>
              </a:ext>
            </a:extLst>
          </p:cNvPr>
          <p:cNvSpPr txBox="1"/>
          <p:nvPr/>
        </p:nvSpPr>
        <p:spPr>
          <a:xfrm>
            <a:off x="499765" y="1761082"/>
            <a:ext cx="5954785" cy="4074129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델타포스의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가지 모드 개별</a:t>
            </a:r>
            <a:r>
              <a:rPr lang="ko-KR" altLang="en-US" sz="20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목적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블랙 호크 다운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(Black Hawk Down) -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캠페인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블랙 호크 다운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작전을 직접 수행하는 것과 같은 현실적인 전투 경험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미션 수행에 대한 전략적 선택과 유저간 협동 필요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전면전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(Warfare) –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배틀필드 모드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대규모 전장에서 느낄 수 있는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예측불허한 전투 경험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캐릭터별 포지션 능력과 장비를 활용해 공격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방어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 등 다양한 전투 스타일 가능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비콘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에어리어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(Beacon Area) – </a:t>
            </a: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타르코프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모드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매번 변화하는 </a:t>
            </a:r>
            <a:r>
              <a:rPr lang="ko-KR" altLang="en-US" sz="105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고가치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목표와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미션 등 핵심 목표를 통해 매번 새로운 경험 제공 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High Risk, High Reward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속에 예측할 수 없는 전장에서 긴장감과 몰입감을 극대화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PVPVE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요소 포함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1D730F-C679-DE17-7399-53AAEF3BE3C6}"/>
              </a:ext>
            </a:extLst>
          </p:cNvPr>
          <p:cNvGrpSpPr/>
          <p:nvPr/>
        </p:nvGrpSpPr>
        <p:grpSpPr>
          <a:xfrm>
            <a:off x="6737350" y="2318039"/>
            <a:ext cx="4954885" cy="3015961"/>
            <a:chOff x="2952750" y="1869440"/>
            <a:chExt cx="6286500" cy="4210675"/>
          </a:xfrm>
        </p:grpSpPr>
        <p:grpSp>
          <p:nvGrpSpPr>
            <p:cNvPr id="10" name="그래픽 2">
              <a:extLst>
                <a:ext uri="{FF2B5EF4-FFF2-40B4-BE49-F238E27FC236}">
                  <a16:creationId xmlns:a16="http://schemas.microsoft.com/office/drawing/2014/main" id="{1BEDCAAF-FBC9-A7F6-593F-6C8E235160B3}"/>
                </a:ext>
              </a:extLst>
            </p:cNvPr>
            <p:cNvGrpSpPr/>
            <p:nvPr/>
          </p:nvGrpSpPr>
          <p:grpSpPr>
            <a:xfrm>
              <a:off x="2952750" y="1869440"/>
              <a:ext cx="6286500" cy="4210675"/>
              <a:chOff x="2952750" y="1869440"/>
              <a:chExt cx="6286500" cy="4210675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9D5CA0F-7BC0-6DA0-FDF8-1DA8EF649220}"/>
                  </a:ext>
                </a:extLst>
              </p:cNvPr>
              <p:cNvSpPr/>
              <p:nvPr/>
            </p:nvSpPr>
            <p:spPr>
              <a:xfrm>
                <a:off x="5353050" y="2730500"/>
                <a:ext cx="1600200" cy="1428750"/>
              </a:xfrm>
              <a:custGeom>
                <a:avLst/>
                <a:gdLst>
                  <a:gd name="connsiteX0" fmla="*/ 228867 w 1600200"/>
                  <a:gd name="connsiteY0" fmla="*/ 135 h 1428750"/>
                  <a:gd name="connsiteX1" fmla="*/ 1371867 w 1600200"/>
                  <a:gd name="connsiteY1" fmla="*/ 135 h 1428750"/>
                  <a:gd name="connsiteX2" fmla="*/ 1600467 w 1600200"/>
                  <a:gd name="connsiteY2" fmla="*/ 228735 h 1428750"/>
                  <a:gd name="connsiteX3" fmla="*/ 1600467 w 1600200"/>
                  <a:gd name="connsiteY3" fmla="*/ 1200285 h 1428750"/>
                  <a:gd name="connsiteX4" fmla="*/ 1371867 w 1600200"/>
                  <a:gd name="connsiteY4" fmla="*/ 1428885 h 1428750"/>
                  <a:gd name="connsiteX5" fmla="*/ 228867 w 1600200"/>
                  <a:gd name="connsiteY5" fmla="*/ 1428885 h 1428750"/>
                  <a:gd name="connsiteX6" fmla="*/ 267 w 1600200"/>
                  <a:gd name="connsiteY6" fmla="*/ 1200285 h 1428750"/>
                  <a:gd name="connsiteX7" fmla="*/ 267 w 1600200"/>
                  <a:gd name="connsiteY7" fmla="*/ 228735 h 1428750"/>
                  <a:gd name="connsiteX8" fmla="*/ 228867 w 1600200"/>
                  <a:gd name="connsiteY8" fmla="*/ 135 h 142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428750">
                    <a:moveTo>
                      <a:pt x="228867" y="135"/>
                    </a:moveTo>
                    <a:lnTo>
                      <a:pt x="1371867" y="135"/>
                    </a:lnTo>
                    <a:cubicBezTo>
                      <a:pt x="1371867" y="135"/>
                      <a:pt x="1600467" y="135"/>
                      <a:pt x="1600467" y="228735"/>
                    </a:cubicBezTo>
                    <a:lnTo>
                      <a:pt x="1600467" y="1200285"/>
                    </a:lnTo>
                    <a:cubicBezTo>
                      <a:pt x="1600467" y="1200285"/>
                      <a:pt x="1600467" y="1428885"/>
                      <a:pt x="1371867" y="1428885"/>
                    </a:cubicBezTo>
                    <a:lnTo>
                      <a:pt x="228867" y="1428885"/>
                    </a:lnTo>
                    <a:cubicBezTo>
                      <a:pt x="228867" y="1428885"/>
                      <a:pt x="267" y="1428885"/>
                      <a:pt x="267" y="1200285"/>
                    </a:cubicBezTo>
                    <a:lnTo>
                      <a:pt x="267" y="228735"/>
                    </a:lnTo>
                    <a:cubicBezTo>
                      <a:pt x="267" y="228735"/>
                      <a:pt x="267" y="135"/>
                      <a:pt x="228867" y="135"/>
                    </a:cubicBezTo>
                  </a:path>
                </a:pathLst>
              </a:custGeom>
              <a:solidFill>
                <a:srgbClr val="F5F5F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1CEDB24-4408-FCF0-0206-174DCDDAA23B}"/>
                  </a:ext>
                </a:extLst>
              </p:cNvPr>
              <p:cNvSpPr/>
              <p:nvPr/>
            </p:nvSpPr>
            <p:spPr>
              <a:xfrm>
                <a:off x="2952750" y="2616200"/>
                <a:ext cx="1943100" cy="514350"/>
              </a:xfrm>
              <a:custGeom>
                <a:avLst/>
                <a:gdLst>
                  <a:gd name="connsiteX0" fmla="*/ 114315 w 1943100"/>
                  <a:gd name="connsiteY0" fmla="*/ 123 h 514350"/>
                  <a:gd name="connsiteX1" fmla="*/ 1828815 w 1943100"/>
                  <a:gd name="connsiteY1" fmla="*/ 123 h 514350"/>
                  <a:gd name="connsiteX2" fmla="*/ 1943115 w 1943100"/>
                  <a:gd name="connsiteY2" fmla="*/ 114423 h 514350"/>
                  <a:gd name="connsiteX3" fmla="*/ 1943115 w 1943100"/>
                  <a:gd name="connsiteY3" fmla="*/ 400173 h 514350"/>
                  <a:gd name="connsiteX4" fmla="*/ 1828815 w 1943100"/>
                  <a:gd name="connsiteY4" fmla="*/ 514473 h 514350"/>
                  <a:gd name="connsiteX5" fmla="*/ 114315 w 1943100"/>
                  <a:gd name="connsiteY5" fmla="*/ 514473 h 514350"/>
                  <a:gd name="connsiteX6" fmla="*/ 15 w 1943100"/>
                  <a:gd name="connsiteY6" fmla="*/ 400173 h 514350"/>
                  <a:gd name="connsiteX7" fmla="*/ 15 w 1943100"/>
                  <a:gd name="connsiteY7" fmla="*/ 114423 h 514350"/>
                  <a:gd name="connsiteX8" fmla="*/ 114315 w 1943100"/>
                  <a:gd name="connsiteY8" fmla="*/ 123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3100" h="514350">
                    <a:moveTo>
                      <a:pt x="114315" y="123"/>
                    </a:moveTo>
                    <a:lnTo>
                      <a:pt x="1828815" y="123"/>
                    </a:lnTo>
                    <a:cubicBezTo>
                      <a:pt x="1828815" y="123"/>
                      <a:pt x="1943115" y="123"/>
                      <a:pt x="1943115" y="114423"/>
                    </a:cubicBezTo>
                    <a:lnTo>
                      <a:pt x="1943115" y="400173"/>
                    </a:lnTo>
                    <a:cubicBezTo>
                      <a:pt x="1943115" y="400173"/>
                      <a:pt x="1943115" y="514473"/>
                      <a:pt x="1828815" y="514473"/>
                    </a:cubicBezTo>
                    <a:lnTo>
                      <a:pt x="114315" y="514473"/>
                    </a:lnTo>
                    <a:cubicBezTo>
                      <a:pt x="114315" y="514473"/>
                      <a:pt x="15" y="514473"/>
                      <a:pt x="15" y="400173"/>
                    </a:cubicBezTo>
                    <a:lnTo>
                      <a:pt x="15" y="114423"/>
                    </a:lnTo>
                    <a:cubicBezTo>
                      <a:pt x="15" y="114423"/>
                      <a:pt x="15" y="123"/>
                      <a:pt x="114315" y="123"/>
                    </a:cubicBezTo>
                  </a:path>
                </a:pathLst>
              </a:custGeom>
              <a:solidFill>
                <a:srgbClr val="EDF4FF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7558434A-FCA7-D665-78F1-FD20CC44A1AA}"/>
                  </a:ext>
                </a:extLst>
              </p:cNvPr>
              <p:cNvSpPr/>
              <p:nvPr/>
            </p:nvSpPr>
            <p:spPr>
              <a:xfrm>
                <a:off x="7410450" y="2616200"/>
                <a:ext cx="1828800" cy="514350"/>
              </a:xfrm>
              <a:custGeom>
                <a:avLst/>
                <a:gdLst>
                  <a:gd name="connsiteX0" fmla="*/ 114783 w 1828800"/>
                  <a:gd name="connsiteY0" fmla="*/ 123 h 514350"/>
                  <a:gd name="connsiteX1" fmla="*/ 1714983 w 1828800"/>
                  <a:gd name="connsiteY1" fmla="*/ 123 h 514350"/>
                  <a:gd name="connsiteX2" fmla="*/ 1829283 w 1828800"/>
                  <a:gd name="connsiteY2" fmla="*/ 114423 h 514350"/>
                  <a:gd name="connsiteX3" fmla="*/ 1829283 w 1828800"/>
                  <a:gd name="connsiteY3" fmla="*/ 400173 h 514350"/>
                  <a:gd name="connsiteX4" fmla="*/ 1714983 w 1828800"/>
                  <a:gd name="connsiteY4" fmla="*/ 514473 h 514350"/>
                  <a:gd name="connsiteX5" fmla="*/ 114783 w 1828800"/>
                  <a:gd name="connsiteY5" fmla="*/ 514473 h 514350"/>
                  <a:gd name="connsiteX6" fmla="*/ 483 w 1828800"/>
                  <a:gd name="connsiteY6" fmla="*/ 400173 h 514350"/>
                  <a:gd name="connsiteX7" fmla="*/ 483 w 1828800"/>
                  <a:gd name="connsiteY7" fmla="*/ 114423 h 514350"/>
                  <a:gd name="connsiteX8" fmla="*/ 114783 w 1828800"/>
                  <a:gd name="connsiteY8" fmla="*/ 123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0" h="514350">
                    <a:moveTo>
                      <a:pt x="114783" y="123"/>
                    </a:moveTo>
                    <a:lnTo>
                      <a:pt x="1714983" y="123"/>
                    </a:lnTo>
                    <a:cubicBezTo>
                      <a:pt x="1714983" y="123"/>
                      <a:pt x="1829283" y="123"/>
                      <a:pt x="1829283" y="114423"/>
                    </a:cubicBezTo>
                    <a:lnTo>
                      <a:pt x="1829283" y="400173"/>
                    </a:lnTo>
                    <a:cubicBezTo>
                      <a:pt x="1829283" y="400173"/>
                      <a:pt x="1829283" y="514473"/>
                      <a:pt x="1714983" y="514473"/>
                    </a:cubicBezTo>
                    <a:lnTo>
                      <a:pt x="114783" y="514473"/>
                    </a:lnTo>
                    <a:cubicBezTo>
                      <a:pt x="114783" y="514473"/>
                      <a:pt x="483" y="514473"/>
                      <a:pt x="483" y="400173"/>
                    </a:cubicBezTo>
                    <a:lnTo>
                      <a:pt x="483" y="114423"/>
                    </a:lnTo>
                    <a:cubicBezTo>
                      <a:pt x="483" y="114423"/>
                      <a:pt x="483" y="123"/>
                      <a:pt x="114783" y="123"/>
                    </a:cubicBezTo>
                  </a:path>
                </a:pathLst>
              </a:custGeom>
              <a:solidFill>
                <a:srgbClr val="FAF0FF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C2DDCADA-EF4E-D123-92FA-FD40C8BC55E4}"/>
                  </a:ext>
                </a:extLst>
              </p:cNvPr>
              <p:cNvSpPr/>
              <p:nvPr/>
            </p:nvSpPr>
            <p:spPr>
              <a:xfrm>
                <a:off x="5524500" y="4502150"/>
                <a:ext cx="1257300" cy="514350"/>
              </a:xfrm>
              <a:custGeom>
                <a:avLst/>
                <a:gdLst>
                  <a:gd name="connsiteX0" fmla="*/ 114585 w 1257300"/>
                  <a:gd name="connsiteY0" fmla="*/ 321 h 514350"/>
                  <a:gd name="connsiteX1" fmla="*/ 1143285 w 1257300"/>
                  <a:gd name="connsiteY1" fmla="*/ 321 h 514350"/>
                  <a:gd name="connsiteX2" fmla="*/ 1257585 w 1257300"/>
                  <a:gd name="connsiteY2" fmla="*/ 114621 h 514350"/>
                  <a:gd name="connsiteX3" fmla="*/ 1257585 w 1257300"/>
                  <a:gd name="connsiteY3" fmla="*/ 400371 h 514350"/>
                  <a:gd name="connsiteX4" fmla="*/ 1143285 w 1257300"/>
                  <a:gd name="connsiteY4" fmla="*/ 514671 h 514350"/>
                  <a:gd name="connsiteX5" fmla="*/ 114585 w 1257300"/>
                  <a:gd name="connsiteY5" fmla="*/ 514671 h 514350"/>
                  <a:gd name="connsiteX6" fmla="*/ 285 w 1257300"/>
                  <a:gd name="connsiteY6" fmla="*/ 400371 h 514350"/>
                  <a:gd name="connsiteX7" fmla="*/ 285 w 1257300"/>
                  <a:gd name="connsiteY7" fmla="*/ 114621 h 514350"/>
                  <a:gd name="connsiteX8" fmla="*/ 114585 w 1257300"/>
                  <a:gd name="connsiteY8" fmla="*/ 321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7300" h="514350">
                    <a:moveTo>
                      <a:pt x="114585" y="321"/>
                    </a:moveTo>
                    <a:lnTo>
                      <a:pt x="1143285" y="321"/>
                    </a:lnTo>
                    <a:cubicBezTo>
                      <a:pt x="1143285" y="321"/>
                      <a:pt x="1257585" y="321"/>
                      <a:pt x="1257585" y="114621"/>
                    </a:cubicBezTo>
                    <a:lnTo>
                      <a:pt x="1257585" y="400371"/>
                    </a:lnTo>
                    <a:cubicBezTo>
                      <a:pt x="1257585" y="400371"/>
                      <a:pt x="1257585" y="514671"/>
                      <a:pt x="1143285" y="514671"/>
                    </a:cubicBezTo>
                    <a:lnTo>
                      <a:pt x="114585" y="514671"/>
                    </a:lnTo>
                    <a:cubicBezTo>
                      <a:pt x="114585" y="514671"/>
                      <a:pt x="285" y="514671"/>
                      <a:pt x="285" y="400371"/>
                    </a:cubicBezTo>
                    <a:lnTo>
                      <a:pt x="285" y="114621"/>
                    </a:lnTo>
                    <a:cubicBezTo>
                      <a:pt x="285" y="114621"/>
                      <a:pt x="285" y="321"/>
                      <a:pt x="114585" y="321"/>
                    </a:cubicBezTo>
                  </a:path>
                </a:pathLst>
              </a:custGeom>
              <a:solidFill>
                <a:srgbClr val="FFFBDA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FB70F7-135A-9937-0D80-25C3CA43E8C0}"/>
                  </a:ext>
                </a:extLst>
              </p:cNvPr>
              <p:cNvSpPr txBox="1"/>
              <p:nvPr/>
            </p:nvSpPr>
            <p:spPr>
              <a:xfrm>
                <a:off x="7837931" y="3246755"/>
                <a:ext cx="862741" cy="365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100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PVPVE </a:t>
                </a:r>
                <a:endParaRPr lang="ko-KR" altLang="en-US" sz="11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52DEF0-578D-9F9D-6DD0-4E9EE2DA06CF}"/>
                  </a:ext>
                </a:extLst>
              </p:cNvPr>
              <p:cNvSpPr txBox="1"/>
              <p:nvPr/>
            </p:nvSpPr>
            <p:spPr>
              <a:xfrm>
                <a:off x="4483035" y="1869440"/>
                <a:ext cx="24304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400" b="1" spc="0" baseline="0" dirty="0" err="1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바탕"/>
                    <a:rtl val="0"/>
                  </a:rPr>
                  <a:t>델타포스</a:t>
                </a:r>
                <a:r>
                  <a:rPr lang="ko-KR" altLang="en-US" sz="1400" b="1" spc="0" baseline="0" dirty="0" err="1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의</a:t>
                </a:r>
                <a:r>
                  <a:rPr lang="ko-KR" altLang="en-US" sz="1400" b="1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lang="ko-KR" altLang="en-US" sz="1400" b="1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게임 모드 </a:t>
                </a:r>
                <a:r>
                  <a:rPr lang="en-US" altLang="ko-KR" sz="1400" b="1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3</a:t>
                </a:r>
                <a:r>
                  <a:rPr lang="ko-KR" altLang="en-US" sz="1400" b="1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가지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E6E3C3-C631-2A2A-8D8C-10411AB6009F}"/>
                  </a:ext>
                </a:extLst>
              </p:cNvPr>
              <p:cNvSpPr txBox="1"/>
              <p:nvPr/>
            </p:nvSpPr>
            <p:spPr>
              <a:xfrm>
                <a:off x="5961888" y="5132705"/>
                <a:ext cx="89960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100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바탕"/>
                    <a:rtl val="0"/>
                  </a:rPr>
                  <a:t>대규모</a:t>
                </a:r>
                <a:r>
                  <a:rPr lang="ko-KR" altLang="en-US" sz="1100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lang="ko-KR" altLang="en-US" sz="1100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전장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2F835A-4E15-054C-0DB3-2C419B4C8216}"/>
                  </a:ext>
                </a:extLst>
              </p:cNvPr>
              <p:cNvSpPr txBox="1"/>
              <p:nvPr/>
            </p:nvSpPr>
            <p:spPr>
              <a:xfrm>
                <a:off x="5961888" y="5818505"/>
                <a:ext cx="14798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100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바탕"/>
                    <a:rtl val="0"/>
                  </a:rPr>
                  <a:t>자유로운 전투</a:t>
                </a:r>
                <a:r>
                  <a:rPr lang="ko-KR" altLang="en-US" sz="1100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lang="ko-KR" altLang="en-US" sz="1100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스타일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AABE64-45CB-BB06-371E-515326DF6A8F}"/>
                  </a:ext>
                </a:extLst>
              </p:cNvPr>
              <p:cNvSpPr txBox="1"/>
              <p:nvPr/>
            </p:nvSpPr>
            <p:spPr>
              <a:xfrm>
                <a:off x="3135035" y="3211489"/>
                <a:ext cx="1483052" cy="365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100" spc="0" baseline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바탕"/>
                    <a:rtl val="0"/>
                  </a:rPr>
                  <a:t>현실감과 몰입도</a:t>
                </a:r>
                <a:endParaRPr lang="ko-KR" altLang="en-US" sz="11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바탕"/>
                  <a:rtl val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EC7639-4836-58E0-428E-1C07156CED1C}"/>
                  </a:ext>
                </a:extLst>
              </p:cNvPr>
              <p:cNvSpPr txBox="1"/>
              <p:nvPr/>
            </p:nvSpPr>
            <p:spPr>
              <a:xfrm>
                <a:off x="7847838" y="3932555"/>
                <a:ext cx="1367125" cy="365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10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고위험</a:t>
                </a:r>
                <a:r>
                  <a:rPr lang="en-US" altLang="ko-KR" sz="110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, </a:t>
                </a:r>
                <a:r>
                  <a:rPr lang="ko-KR" altLang="en-US" sz="110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고보상</a:t>
                </a:r>
                <a:endParaRPr lang="ko-KR" altLang="en-US" sz="11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5646E-139B-2322-9C69-0DFA0C6ABC58}"/>
                  </a:ext>
                </a:extLst>
              </p:cNvPr>
              <p:cNvSpPr txBox="1"/>
              <p:nvPr/>
            </p:nvSpPr>
            <p:spPr>
              <a:xfrm>
                <a:off x="3109803" y="3907356"/>
                <a:ext cx="1483052" cy="365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100" spc="0" baseline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바탕"/>
                    <a:rtl val="0"/>
                  </a:rPr>
                  <a:t>플레이어의 선택</a:t>
                </a:r>
                <a:endParaRPr lang="ko-KR" altLang="en-US" sz="11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A83FBF-E6EE-354F-8350-EB42F98EAF0A}"/>
                  </a:ext>
                </a:extLst>
              </p:cNvPr>
              <p:cNvSpPr txBox="1"/>
              <p:nvPr/>
            </p:nvSpPr>
            <p:spPr>
              <a:xfrm>
                <a:off x="7809738" y="3589655"/>
                <a:ext cx="89960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100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바탕"/>
                    <a:rtl val="0"/>
                  </a:rPr>
                  <a:t>높은 긴장감</a:t>
                </a:r>
                <a:endParaRPr lang="ko-KR" altLang="en-US" sz="11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DB5B9B-C013-9AEB-1573-9BDFABAC8938}"/>
                  </a:ext>
                </a:extLst>
              </p:cNvPr>
              <p:cNvSpPr txBox="1"/>
              <p:nvPr/>
            </p:nvSpPr>
            <p:spPr>
              <a:xfrm>
                <a:off x="3220455" y="3573373"/>
                <a:ext cx="1312211" cy="365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10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전술적 다양성</a:t>
                </a:r>
                <a:endParaRPr lang="ko-KR" altLang="en-US" sz="11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6AF41A-0BE0-6924-AE20-5CAC249F8027}"/>
                  </a:ext>
                </a:extLst>
              </p:cNvPr>
              <p:cNvSpPr txBox="1"/>
              <p:nvPr/>
            </p:nvSpPr>
            <p:spPr>
              <a:xfrm>
                <a:off x="5957316" y="5475603"/>
                <a:ext cx="1990494" cy="365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10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클래스</a:t>
                </a:r>
                <a:r>
                  <a:rPr lang="ko-KR" altLang="en-US" sz="1100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lang="ko-KR" altLang="en-US" sz="1100" spc="0" baseline="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능력</a:t>
                </a:r>
                <a:r>
                  <a:rPr lang="ko-KR" altLang="en-US" sz="1100" dirty="0">
                    <a:ln/>
                    <a:solidFill>
                      <a:srgbClr val="4848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과 장비</a:t>
                </a:r>
                <a:endParaRPr lang="ko-KR" altLang="en-US" sz="11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9B7786-9544-AF03-D769-35E4152026A5}"/>
                  </a:ext>
                </a:extLst>
              </p:cNvPr>
              <p:cNvSpPr txBox="1"/>
              <p:nvPr/>
            </p:nvSpPr>
            <p:spPr>
              <a:xfrm>
                <a:off x="5947410" y="4665980"/>
                <a:ext cx="5886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100" spc="0" baseline="0" dirty="0">
                    <a:ln/>
                    <a:solidFill>
                      <a:srgbClr val="E0CB15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바탕"/>
                    <a:rtl val="0"/>
                  </a:rPr>
                  <a:t>전면전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590851-3665-FECB-C3D1-6F0FC968B432}"/>
                  </a:ext>
                </a:extLst>
              </p:cNvPr>
              <p:cNvSpPr txBox="1"/>
              <p:nvPr/>
            </p:nvSpPr>
            <p:spPr>
              <a:xfrm>
                <a:off x="3042666" y="2760980"/>
                <a:ext cx="1075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100" spc="0" baseline="0" dirty="0">
                    <a:ln/>
                    <a:solidFill>
                      <a:srgbClr val="4E88E7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바탕"/>
                    <a:rtl val="0"/>
                  </a:rPr>
                  <a:t>블랙</a:t>
                </a:r>
                <a:r>
                  <a:rPr lang="ko-KR" altLang="en-US" sz="1100" spc="0" baseline="0" dirty="0">
                    <a:ln/>
                    <a:solidFill>
                      <a:srgbClr val="4E88E7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lang="ko-KR" altLang="en-US" sz="1100" spc="0" baseline="0" dirty="0">
                    <a:ln/>
                    <a:solidFill>
                      <a:srgbClr val="4E88E7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호크</a:t>
                </a:r>
                <a:r>
                  <a:rPr lang="ko-KR" altLang="en-US" sz="1100" spc="0" baseline="0" dirty="0">
                    <a:ln/>
                    <a:solidFill>
                      <a:srgbClr val="4E88E7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lang="ko-KR" altLang="en-US" sz="1100" spc="0" baseline="0" dirty="0">
                    <a:ln/>
                    <a:solidFill>
                      <a:srgbClr val="4E88E7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다운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533633-671D-CD50-C229-735F0A1CE41C}"/>
                  </a:ext>
                </a:extLst>
              </p:cNvPr>
              <p:cNvSpPr txBox="1"/>
              <p:nvPr/>
            </p:nvSpPr>
            <p:spPr>
              <a:xfrm>
                <a:off x="7809738" y="2760980"/>
                <a:ext cx="10342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100" spc="0" baseline="0">
                    <a:ln/>
                    <a:solidFill>
                      <a:srgbClr val="BA5DE5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바탕"/>
                    <a:rtl val="0"/>
                  </a:rPr>
                  <a:t>비콘</a:t>
                </a:r>
                <a:r>
                  <a:rPr lang="ko-KR" altLang="en-US" sz="1100" spc="0" baseline="0">
                    <a:ln/>
                    <a:solidFill>
                      <a:srgbClr val="BA5DE5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Roboto"/>
                    <a:rtl val="0"/>
                  </a:rPr>
                  <a:t> </a:t>
                </a:r>
                <a:r>
                  <a:rPr lang="ko-KR" altLang="en-US" sz="1100" spc="0" baseline="0">
                    <a:ln/>
                    <a:solidFill>
                      <a:srgbClr val="BA5DE5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Roboto"/>
                    <a:sym typeface="바탕"/>
                    <a:rtl val="0"/>
                  </a:rPr>
                  <a:t>에어리어</a:t>
                </a: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8D371FA4-BD91-6A5E-C91F-4495E6174C0C}"/>
                  </a:ext>
                </a:extLst>
              </p:cNvPr>
              <p:cNvSpPr/>
              <p:nvPr/>
            </p:nvSpPr>
            <p:spPr>
              <a:xfrm>
                <a:off x="5353050" y="2730500"/>
                <a:ext cx="1600200" cy="1428750"/>
              </a:xfrm>
              <a:custGeom>
                <a:avLst/>
                <a:gdLst>
                  <a:gd name="connsiteX0" fmla="*/ 228867 w 1600200"/>
                  <a:gd name="connsiteY0" fmla="*/ 135 h 1428750"/>
                  <a:gd name="connsiteX1" fmla="*/ 1371867 w 1600200"/>
                  <a:gd name="connsiteY1" fmla="*/ 135 h 1428750"/>
                  <a:gd name="connsiteX2" fmla="*/ 1600467 w 1600200"/>
                  <a:gd name="connsiteY2" fmla="*/ 228735 h 1428750"/>
                  <a:gd name="connsiteX3" fmla="*/ 1600467 w 1600200"/>
                  <a:gd name="connsiteY3" fmla="*/ 1200285 h 1428750"/>
                  <a:gd name="connsiteX4" fmla="*/ 1371867 w 1600200"/>
                  <a:gd name="connsiteY4" fmla="*/ 1428885 h 1428750"/>
                  <a:gd name="connsiteX5" fmla="*/ 228867 w 1600200"/>
                  <a:gd name="connsiteY5" fmla="*/ 1428885 h 1428750"/>
                  <a:gd name="connsiteX6" fmla="*/ 267 w 1600200"/>
                  <a:gd name="connsiteY6" fmla="*/ 1200285 h 1428750"/>
                  <a:gd name="connsiteX7" fmla="*/ 267 w 1600200"/>
                  <a:gd name="connsiteY7" fmla="*/ 228735 h 1428750"/>
                  <a:gd name="connsiteX8" fmla="*/ 228867 w 1600200"/>
                  <a:gd name="connsiteY8" fmla="*/ 135 h 142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428750">
                    <a:moveTo>
                      <a:pt x="228867" y="135"/>
                    </a:moveTo>
                    <a:lnTo>
                      <a:pt x="1371867" y="135"/>
                    </a:lnTo>
                    <a:cubicBezTo>
                      <a:pt x="1371867" y="135"/>
                      <a:pt x="1600467" y="135"/>
                      <a:pt x="1600467" y="228735"/>
                    </a:cubicBezTo>
                    <a:lnTo>
                      <a:pt x="1600467" y="1200285"/>
                    </a:lnTo>
                    <a:cubicBezTo>
                      <a:pt x="1600467" y="1200285"/>
                      <a:pt x="1600467" y="1428885"/>
                      <a:pt x="1371867" y="1428885"/>
                    </a:cubicBezTo>
                    <a:lnTo>
                      <a:pt x="228867" y="1428885"/>
                    </a:lnTo>
                    <a:cubicBezTo>
                      <a:pt x="228867" y="1428885"/>
                      <a:pt x="267" y="1428885"/>
                      <a:pt x="267" y="1200285"/>
                    </a:cubicBezTo>
                    <a:lnTo>
                      <a:pt x="267" y="228735"/>
                    </a:lnTo>
                    <a:cubicBezTo>
                      <a:pt x="267" y="228735"/>
                      <a:pt x="267" y="135"/>
                      <a:pt x="228867" y="135"/>
                    </a:cubicBezTo>
                  </a:path>
                </a:pathLst>
              </a:custGeom>
              <a:noFill/>
              <a:ln w="19050" cap="rnd">
                <a:solidFill>
                  <a:srgbClr val="48484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BBADE57-A873-85EC-8972-A836000854F8}"/>
                  </a:ext>
                </a:extLst>
              </p:cNvPr>
              <p:cNvSpPr/>
              <p:nvPr/>
            </p:nvSpPr>
            <p:spPr>
              <a:xfrm>
                <a:off x="2952750" y="2616200"/>
                <a:ext cx="1943100" cy="514350"/>
              </a:xfrm>
              <a:custGeom>
                <a:avLst/>
                <a:gdLst>
                  <a:gd name="connsiteX0" fmla="*/ 114315 w 1943100"/>
                  <a:gd name="connsiteY0" fmla="*/ 123 h 514350"/>
                  <a:gd name="connsiteX1" fmla="*/ 1828815 w 1943100"/>
                  <a:gd name="connsiteY1" fmla="*/ 123 h 514350"/>
                  <a:gd name="connsiteX2" fmla="*/ 1943115 w 1943100"/>
                  <a:gd name="connsiteY2" fmla="*/ 114423 h 514350"/>
                  <a:gd name="connsiteX3" fmla="*/ 1943115 w 1943100"/>
                  <a:gd name="connsiteY3" fmla="*/ 400173 h 514350"/>
                  <a:gd name="connsiteX4" fmla="*/ 1828815 w 1943100"/>
                  <a:gd name="connsiteY4" fmla="*/ 514473 h 514350"/>
                  <a:gd name="connsiteX5" fmla="*/ 114315 w 1943100"/>
                  <a:gd name="connsiteY5" fmla="*/ 514473 h 514350"/>
                  <a:gd name="connsiteX6" fmla="*/ 15 w 1943100"/>
                  <a:gd name="connsiteY6" fmla="*/ 400173 h 514350"/>
                  <a:gd name="connsiteX7" fmla="*/ 15 w 1943100"/>
                  <a:gd name="connsiteY7" fmla="*/ 114423 h 514350"/>
                  <a:gd name="connsiteX8" fmla="*/ 114315 w 1943100"/>
                  <a:gd name="connsiteY8" fmla="*/ 123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3100" h="514350">
                    <a:moveTo>
                      <a:pt x="114315" y="123"/>
                    </a:moveTo>
                    <a:lnTo>
                      <a:pt x="1828815" y="123"/>
                    </a:lnTo>
                    <a:cubicBezTo>
                      <a:pt x="1828815" y="123"/>
                      <a:pt x="1943115" y="123"/>
                      <a:pt x="1943115" y="114423"/>
                    </a:cubicBezTo>
                    <a:lnTo>
                      <a:pt x="1943115" y="400173"/>
                    </a:lnTo>
                    <a:cubicBezTo>
                      <a:pt x="1943115" y="400173"/>
                      <a:pt x="1943115" y="514473"/>
                      <a:pt x="1828815" y="514473"/>
                    </a:cubicBezTo>
                    <a:lnTo>
                      <a:pt x="114315" y="514473"/>
                    </a:lnTo>
                    <a:cubicBezTo>
                      <a:pt x="114315" y="514473"/>
                      <a:pt x="15" y="514473"/>
                      <a:pt x="15" y="400173"/>
                    </a:cubicBezTo>
                    <a:lnTo>
                      <a:pt x="15" y="114423"/>
                    </a:lnTo>
                    <a:cubicBezTo>
                      <a:pt x="15" y="114423"/>
                      <a:pt x="15" y="123"/>
                      <a:pt x="114315" y="123"/>
                    </a:cubicBezTo>
                  </a:path>
                </a:pathLst>
              </a:custGeom>
              <a:noFill/>
              <a:ln w="19050" cap="rnd">
                <a:solidFill>
                  <a:srgbClr val="4E88E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791A6CEC-A463-9707-2B1A-E3E1F91CEB20}"/>
                  </a:ext>
                </a:extLst>
              </p:cNvPr>
              <p:cNvSpPr/>
              <p:nvPr/>
            </p:nvSpPr>
            <p:spPr>
              <a:xfrm>
                <a:off x="7410450" y="2616200"/>
                <a:ext cx="1828800" cy="514350"/>
              </a:xfrm>
              <a:custGeom>
                <a:avLst/>
                <a:gdLst>
                  <a:gd name="connsiteX0" fmla="*/ 114783 w 1828800"/>
                  <a:gd name="connsiteY0" fmla="*/ 123 h 514350"/>
                  <a:gd name="connsiteX1" fmla="*/ 1714983 w 1828800"/>
                  <a:gd name="connsiteY1" fmla="*/ 123 h 514350"/>
                  <a:gd name="connsiteX2" fmla="*/ 1829283 w 1828800"/>
                  <a:gd name="connsiteY2" fmla="*/ 114423 h 514350"/>
                  <a:gd name="connsiteX3" fmla="*/ 1829283 w 1828800"/>
                  <a:gd name="connsiteY3" fmla="*/ 400173 h 514350"/>
                  <a:gd name="connsiteX4" fmla="*/ 1714983 w 1828800"/>
                  <a:gd name="connsiteY4" fmla="*/ 514473 h 514350"/>
                  <a:gd name="connsiteX5" fmla="*/ 114783 w 1828800"/>
                  <a:gd name="connsiteY5" fmla="*/ 514473 h 514350"/>
                  <a:gd name="connsiteX6" fmla="*/ 483 w 1828800"/>
                  <a:gd name="connsiteY6" fmla="*/ 400173 h 514350"/>
                  <a:gd name="connsiteX7" fmla="*/ 483 w 1828800"/>
                  <a:gd name="connsiteY7" fmla="*/ 114423 h 514350"/>
                  <a:gd name="connsiteX8" fmla="*/ 114783 w 1828800"/>
                  <a:gd name="connsiteY8" fmla="*/ 123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0" h="514350">
                    <a:moveTo>
                      <a:pt x="114783" y="123"/>
                    </a:moveTo>
                    <a:lnTo>
                      <a:pt x="1714983" y="123"/>
                    </a:lnTo>
                    <a:cubicBezTo>
                      <a:pt x="1714983" y="123"/>
                      <a:pt x="1829283" y="123"/>
                      <a:pt x="1829283" y="114423"/>
                    </a:cubicBezTo>
                    <a:lnTo>
                      <a:pt x="1829283" y="400173"/>
                    </a:lnTo>
                    <a:cubicBezTo>
                      <a:pt x="1829283" y="400173"/>
                      <a:pt x="1829283" y="514473"/>
                      <a:pt x="1714983" y="514473"/>
                    </a:cubicBezTo>
                    <a:lnTo>
                      <a:pt x="114783" y="514473"/>
                    </a:lnTo>
                    <a:cubicBezTo>
                      <a:pt x="114783" y="514473"/>
                      <a:pt x="483" y="514473"/>
                      <a:pt x="483" y="400173"/>
                    </a:cubicBezTo>
                    <a:lnTo>
                      <a:pt x="483" y="114423"/>
                    </a:lnTo>
                    <a:cubicBezTo>
                      <a:pt x="483" y="114423"/>
                      <a:pt x="483" y="123"/>
                      <a:pt x="114783" y="123"/>
                    </a:cubicBezTo>
                  </a:path>
                </a:pathLst>
              </a:custGeom>
              <a:noFill/>
              <a:ln w="19050" cap="rnd">
                <a:solidFill>
                  <a:srgbClr val="BA5DE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49F99682-B607-D55E-2563-E15B6B5B6462}"/>
                  </a:ext>
                </a:extLst>
              </p:cNvPr>
              <p:cNvSpPr/>
              <p:nvPr/>
            </p:nvSpPr>
            <p:spPr>
              <a:xfrm>
                <a:off x="5524500" y="4502150"/>
                <a:ext cx="1257300" cy="514350"/>
              </a:xfrm>
              <a:custGeom>
                <a:avLst/>
                <a:gdLst>
                  <a:gd name="connsiteX0" fmla="*/ 114585 w 1257300"/>
                  <a:gd name="connsiteY0" fmla="*/ 321 h 514350"/>
                  <a:gd name="connsiteX1" fmla="*/ 1143285 w 1257300"/>
                  <a:gd name="connsiteY1" fmla="*/ 321 h 514350"/>
                  <a:gd name="connsiteX2" fmla="*/ 1257585 w 1257300"/>
                  <a:gd name="connsiteY2" fmla="*/ 114621 h 514350"/>
                  <a:gd name="connsiteX3" fmla="*/ 1257585 w 1257300"/>
                  <a:gd name="connsiteY3" fmla="*/ 400371 h 514350"/>
                  <a:gd name="connsiteX4" fmla="*/ 1143285 w 1257300"/>
                  <a:gd name="connsiteY4" fmla="*/ 514671 h 514350"/>
                  <a:gd name="connsiteX5" fmla="*/ 114585 w 1257300"/>
                  <a:gd name="connsiteY5" fmla="*/ 514671 h 514350"/>
                  <a:gd name="connsiteX6" fmla="*/ 285 w 1257300"/>
                  <a:gd name="connsiteY6" fmla="*/ 400371 h 514350"/>
                  <a:gd name="connsiteX7" fmla="*/ 285 w 1257300"/>
                  <a:gd name="connsiteY7" fmla="*/ 114621 h 514350"/>
                  <a:gd name="connsiteX8" fmla="*/ 114585 w 1257300"/>
                  <a:gd name="connsiteY8" fmla="*/ 321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7300" h="514350">
                    <a:moveTo>
                      <a:pt x="114585" y="321"/>
                    </a:moveTo>
                    <a:lnTo>
                      <a:pt x="1143285" y="321"/>
                    </a:lnTo>
                    <a:cubicBezTo>
                      <a:pt x="1143285" y="321"/>
                      <a:pt x="1257585" y="321"/>
                      <a:pt x="1257585" y="114621"/>
                    </a:cubicBezTo>
                    <a:lnTo>
                      <a:pt x="1257585" y="400371"/>
                    </a:lnTo>
                    <a:cubicBezTo>
                      <a:pt x="1257585" y="400371"/>
                      <a:pt x="1257585" y="514671"/>
                      <a:pt x="1143285" y="514671"/>
                    </a:cubicBezTo>
                    <a:lnTo>
                      <a:pt x="114585" y="514671"/>
                    </a:lnTo>
                    <a:cubicBezTo>
                      <a:pt x="114585" y="514671"/>
                      <a:pt x="285" y="514671"/>
                      <a:pt x="285" y="400371"/>
                    </a:cubicBezTo>
                    <a:lnTo>
                      <a:pt x="285" y="114621"/>
                    </a:lnTo>
                    <a:cubicBezTo>
                      <a:pt x="285" y="114621"/>
                      <a:pt x="285" y="321"/>
                      <a:pt x="114585" y="321"/>
                    </a:cubicBezTo>
                  </a:path>
                </a:pathLst>
              </a:custGeom>
              <a:noFill/>
              <a:ln w="19050" cap="rnd">
                <a:solidFill>
                  <a:srgbClr val="E0CB1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8C06E3-4144-8F42-6DB1-B6F213C1E4FF}"/>
                  </a:ext>
                </a:extLst>
              </p:cNvPr>
              <p:cNvSpPr/>
              <p:nvPr/>
            </p:nvSpPr>
            <p:spPr>
              <a:xfrm>
                <a:off x="5753100" y="5016500"/>
                <a:ext cx="171450" cy="914400"/>
              </a:xfrm>
              <a:custGeom>
                <a:avLst/>
                <a:gdLst>
                  <a:gd name="connsiteX0" fmla="*/ 309 w 171450"/>
                  <a:gd name="connsiteY0" fmla="*/ 375 h 914400"/>
                  <a:gd name="connsiteX1" fmla="*/ 309 w 171450"/>
                  <a:gd name="connsiteY1" fmla="*/ 114675 h 914400"/>
                  <a:gd name="connsiteX2" fmla="*/ 309 w 171450"/>
                  <a:gd name="connsiteY2" fmla="*/ 800475 h 914400"/>
                  <a:gd name="connsiteX3" fmla="*/ 114609 w 171450"/>
                  <a:gd name="connsiteY3" fmla="*/ 914775 h 914400"/>
                  <a:gd name="connsiteX4" fmla="*/ 115562 w 171450"/>
                  <a:gd name="connsiteY4" fmla="*/ 914775 h 914400"/>
                  <a:gd name="connsiteX5" fmla="*/ 171759 w 171450"/>
                  <a:gd name="connsiteY5" fmla="*/ 914775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914400">
                    <a:moveTo>
                      <a:pt x="309" y="375"/>
                    </a:moveTo>
                    <a:lnTo>
                      <a:pt x="309" y="114675"/>
                    </a:lnTo>
                    <a:lnTo>
                      <a:pt x="309" y="800475"/>
                    </a:lnTo>
                    <a:cubicBezTo>
                      <a:pt x="309" y="863597"/>
                      <a:pt x="51483" y="914775"/>
                      <a:pt x="114609" y="914775"/>
                    </a:cubicBezTo>
                    <a:lnTo>
                      <a:pt x="115562" y="914775"/>
                    </a:lnTo>
                    <a:lnTo>
                      <a:pt x="171759" y="914775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C188F0C4-DC31-0E8A-28AE-4DB5CAC277D2}"/>
                  </a:ext>
                </a:extLst>
              </p:cNvPr>
              <p:cNvSpPr/>
              <p:nvPr/>
            </p:nvSpPr>
            <p:spPr>
              <a:xfrm>
                <a:off x="5753100" y="5016500"/>
                <a:ext cx="171450" cy="571500"/>
              </a:xfrm>
              <a:custGeom>
                <a:avLst/>
                <a:gdLst>
                  <a:gd name="connsiteX0" fmla="*/ 309 w 171450"/>
                  <a:gd name="connsiteY0" fmla="*/ 375 h 571500"/>
                  <a:gd name="connsiteX1" fmla="*/ 309 w 171450"/>
                  <a:gd name="connsiteY1" fmla="*/ 286125 h 571500"/>
                  <a:gd name="connsiteX2" fmla="*/ 309 w 171450"/>
                  <a:gd name="connsiteY2" fmla="*/ 571875 h 571500"/>
                  <a:gd name="connsiteX3" fmla="*/ 86034 w 171450"/>
                  <a:gd name="connsiteY3" fmla="*/ 571875 h 571500"/>
                  <a:gd name="connsiteX4" fmla="*/ 171759 w 171450"/>
                  <a:gd name="connsiteY4" fmla="*/ 5718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571500">
                    <a:moveTo>
                      <a:pt x="309" y="375"/>
                    </a:moveTo>
                    <a:lnTo>
                      <a:pt x="309" y="286125"/>
                    </a:lnTo>
                    <a:lnTo>
                      <a:pt x="309" y="571875"/>
                    </a:lnTo>
                    <a:lnTo>
                      <a:pt x="86034" y="571875"/>
                    </a:lnTo>
                    <a:lnTo>
                      <a:pt x="171759" y="571875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D9682E9C-A44F-3506-0657-F7B313E88E55}"/>
                  </a:ext>
                </a:extLst>
              </p:cNvPr>
              <p:cNvSpPr/>
              <p:nvPr/>
            </p:nvSpPr>
            <p:spPr>
              <a:xfrm>
                <a:off x="5753100" y="5016500"/>
                <a:ext cx="171450" cy="228600"/>
              </a:xfrm>
              <a:custGeom>
                <a:avLst/>
                <a:gdLst>
                  <a:gd name="connsiteX0" fmla="*/ 309 w 171450"/>
                  <a:gd name="connsiteY0" fmla="*/ 375 h 228600"/>
                  <a:gd name="connsiteX1" fmla="*/ 309 w 171450"/>
                  <a:gd name="connsiteY1" fmla="*/ 114675 h 228600"/>
                  <a:gd name="connsiteX2" fmla="*/ 309 w 171450"/>
                  <a:gd name="connsiteY2" fmla="*/ 228975 h 228600"/>
                  <a:gd name="connsiteX3" fmla="*/ 86034 w 171450"/>
                  <a:gd name="connsiteY3" fmla="*/ 228975 h 228600"/>
                  <a:gd name="connsiteX4" fmla="*/ 171759 w 171450"/>
                  <a:gd name="connsiteY4" fmla="*/ 22897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228600">
                    <a:moveTo>
                      <a:pt x="309" y="375"/>
                    </a:moveTo>
                    <a:lnTo>
                      <a:pt x="309" y="114675"/>
                    </a:lnTo>
                    <a:lnTo>
                      <a:pt x="309" y="228975"/>
                    </a:lnTo>
                    <a:lnTo>
                      <a:pt x="86034" y="228975"/>
                    </a:lnTo>
                    <a:lnTo>
                      <a:pt x="171759" y="228975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5E25A0C8-E609-D9D0-7096-A129EBA3B650}"/>
                  </a:ext>
                </a:extLst>
              </p:cNvPr>
              <p:cNvSpPr/>
              <p:nvPr/>
            </p:nvSpPr>
            <p:spPr>
              <a:xfrm>
                <a:off x="6953250" y="2873375"/>
                <a:ext cx="457200" cy="333375"/>
              </a:xfrm>
              <a:custGeom>
                <a:avLst/>
                <a:gdLst>
                  <a:gd name="connsiteX0" fmla="*/ 435 w 457200"/>
                  <a:gd name="connsiteY0" fmla="*/ 333525 h 333375"/>
                  <a:gd name="connsiteX1" fmla="*/ 29010 w 457200"/>
                  <a:gd name="connsiteY1" fmla="*/ 333525 h 333375"/>
                  <a:gd name="connsiteX2" fmla="*/ 29963 w 457200"/>
                  <a:gd name="connsiteY2" fmla="*/ 333525 h 333375"/>
                  <a:gd name="connsiteX3" fmla="*/ 159503 w 457200"/>
                  <a:gd name="connsiteY3" fmla="*/ 285900 h 333375"/>
                  <a:gd name="connsiteX4" fmla="*/ 229035 w 457200"/>
                  <a:gd name="connsiteY4" fmla="*/ 166838 h 333375"/>
                  <a:gd name="connsiteX5" fmla="*/ 298568 w 457200"/>
                  <a:gd name="connsiteY5" fmla="*/ 47775 h 333375"/>
                  <a:gd name="connsiteX6" fmla="*/ 428108 w 457200"/>
                  <a:gd name="connsiteY6" fmla="*/ 150 h 333375"/>
                  <a:gd name="connsiteX7" fmla="*/ 429060 w 457200"/>
                  <a:gd name="connsiteY7" fmla="*/ 150 h 333375"/>
                  <a:gd name="connsiteX8" fmla="*/ 457635 w 457200"/>
                  <a:gd name="connsiteY8" fmla="*/ 15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333375">
                    <a:moveTo>
                      <a:pt x="435" y="333525"/>
                    </a:moveTo>
                    <a:lnTo>
                      <a:pt x="29010" y="333525"/>
                    </a:lnTo>
                    <a:lnTo>
                      <a:pt x="29963" y="333525"/>
                    </a:lnTo>
                    <a:cubicBezTo>
                      <a:pt x="72615" y="333264"/>
                      <a:pt x="118166" y="316517"/>
                      <a:pt x="159503" y="285900"/>
                    </a:cubicBezTo>
                    <a:cubicBezTo>
                      <a:pt x="184459" y="267979"/>
                      <a:pt x="209808" y="224573"/>
                      <a:pt x="229035" y="166838"/>
                    </a:cubicBezTo>
                    <a:cubicBezTo>
                      <a:pt x="248262" y="109102"/>
                      <a:pt x="273611" y="65696"/>
                      <a:pt x="298568" y="47775"/>
                    </a:cubicBezTo>
                    <a:cubicBezTo>
                      <a:pt x="339904" y="17158"/>
                      <a:pt x="385456" y="411"/>
                      <a:pt x="428108" y="150"/>
                    </a:cubicBezTo>
                    <a:lnTo>
                      <a:pt x="429060" y="150"/>
                    </a:lnTo>
                    <a:lnTo>
                      <a:pt x="457635" y="150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C7E03C01-9CD7-1B03-6FAD-44D1623ED04D}"/>
                  </a:ext>
                </a:extLst>
              </p:cNvPr>
              <p:cNvSpPr/>
              <p:nvPr/>
            </p:nvSpPr>
            <p:spPr>
              <a:xfrm>
                <a:off x="4495800" y="3130550"/>
                <a:ext cx="171450" cy="228600"/>
              </a:xfrm>
              <a:custGeom>
                <a:avLst/>
                <a:gdLst>
                  <a:gd name="connsiteX0" fmla="*/ 171627 w 171450"/>
                  <a:gd name="connsiteY0" fmla="*/ 177 h 228600"/>
                  <a:gd name="connsiteX1" fmla="*/ 171627 w 171450"/>
                  <a:gd name="connsiteY1" fmla="*/ 114477 h 228600"/>
                  <a:gd name="connsiteX2" fmla="*/ 171627 w 171450"/>
                  <a:gd name="connsiteY2" fmla="*/ 228777 h 228600"/>
                  <a:gd name="connsiteX3" fmla="*/ 85902 w 171450"/>
                  <a:gd name="connsiteY3" fmla="*/ 228777 h 228600"/>
                  <a:gd name="connsiteX4" fmla="*/ 177 w 171450"/>
                  <a:gd name="connsiteY4" fmla="*/ 228777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228600">
                    <a:moveTo>
                      <a:pt x="171627" y="177"/>
                    </a:moveTo>
                    <a:lnTo>
                      <a:pt x="171627" y="114477"/>
                    </a:lnTo>
                    <a:lnTo>
                      <a:pt x="171627" y="228777"/>
                    </a:lnTo>
                    <a:lnTo>
                      <a:pt x="85902" y="228777"/>
                    </a:lnTo>
                    <a:lnTo>
                      <a:pt x="177" y="228777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201DC2B4-DD24-C288-D6D8-1B0FB765AA79}"/>
                  </a:ext>
                </a:extLst>
              </p:cNvPr>
              <p:cNvSpPr/>
              <p:nvPr/>
            </p:nvSpPr>
            <p:spPr>
              <a:xfrm>
                <a:off x="4495800" y="3130550"/>
                <a:ext cx="171450" cy="571500"/>
              </a:xfrm>
              <a:custGeom>
                <a:avLst/>
                <a:gdLst>
                  <a:gd name="connsiteX0" fmla="*/ 171627 w 171450"/>
                  <a:gd name="connsiteY0" fmla="*/ 177 h 571500"/>
                  <a:gd name="connsiteX1" fmla="*/ 171627 w 171450"/>
                  <a:gd name="connsiteY1" fmla="*/ 285927 h 571500"/>
                  <a:gd name="connsiteX2" fmla="*/ 171627 w 171450"/>
                  <a:gd name="connsiteY2" fmla="*/ 571677 h 571500"/>
                  <a:gd name="connsiteX3" fmla="*/ 85902 w 171450"/>
                  <a:gd name="connsiteY3" fmla="*/ 571677 h 571500"/>
                  <a:gd name="connsiteX4" fmla="*/ 177 w 171450"/>
                  <a:gd name="connsiteY4" fmla="*/ 57167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571500">
                    <a:moveTo>
                      <a:pt x="171627" y="177"/>
                    </a:moveTo>
                    <a:lnTo>
                      <a:pt x="171627" y="285927"/>
                    </a:lnTo>
                    <a:lnTo>
                      <a:pt x="171627" y="571677"/>
                    </a:lnTo>
                    <a:lnTo>
                      <a:pt x="85902" y="571677"/>
                    </a:lnTo>
                    <a:lnTo>
                      <a:pt x="177" y="571677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74C68709-D4D4-51EA-F944-21EC37EEEEC4}"/>
                  </a:ext>
                </a:extLst>
              </p:cNvPr>
              <p:cNvSpPr/>
              <p:nvPr/>
            </p:nvSpPr>
            <p:spPr>
              <a:xfrm>
                <a:off x="4495800" y="3130550"/>
                <a:ext cx="171450" cy="914400"/>
              </a:xfrm>
              <a:custGeom>
                <a:avLst/>
                <a:gdLst>
                  <a:gd name="connsiteX0" fmla="*/ 171627 w 171450"/>
                  <a:gd name="connsiteY0" fmla="*/ 177 h 914400"/>
                  <a:gd name="connsiteX1" fmla="*/ 171627 w 171450"/>
                  <a:gd name="connsiteY1" fmla="*/ 114477 h 914400"/>
                  <a:gd name="connsiteX2" fmla="*/ 171627 w 171450"/>
                  <a:gd name="connsiteY2" fmla="*/ 800277 h 914400"/>
                  <a:gd name="connsiteX3" fmla="*/ 57327 w 171450"/>
                  <a:gd name="connsiteY3" fmla="*/ 914577 h 914400"/>
                  <a:gd name="connsiteX4" fmla="*/ 56374 w 171450"/>
                  <a:gd name="connsiteY4" fmla="*/ 914577 h 914400"/>
                  <a:gd name="connsiteX5" fmla="*/ 177 w 171450"/>
                  <a:gd name="connsiteY5" fmla="*/ 914577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914400">
                    <a:moveTo>
                      <a:pt x="171627" y="177"/>
                    </a:moveTo>
                    <a:lnTo>
                      <a:pt x="171627" y="114477"/>
                    </a:lnTo>
                    <a:lnTo>
                      <a:pt x="171627" y="800277"/>
                    </a:lnTo>
                    <a:cubicBezTo>
                      <a:pt x="171627" y="863399"/>
                      <a:pt x="120453" y="914577"/>
                      <a:pt x="57327" y="914577"/>
                    </a:cubicBezTo>
                    <a:lnTo>
                      <a:pt x="56374" y="914577"/>
                    </a:lnTo>
                    <a:lnTo>
                      <a:pt x="177" y="914577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9EACBF65-BB96-9E1D-1CA7-CD095787604F}"/>
                  </a:ext>
                </a:extLst>
              </p:cNvPr>
              <p:cNvSpPr/>
              <p:nvPr/>
            </p:nvSpPr>
            <p:spPr>
              <a:xfrm>
                <a:off x="6153150" y="4159250"/>
                <a:ext cx="9525" cy="342900"/>
              </a:xfrm>
              <a:custGeom>
                <a:avLst/>
                <a:gdLst>
                  <a:gd name="connsiteX0" fmla="*/ 351 w 9525"/>
                  <a:gd name="connsiteY0" fmla="*/ 285 h 342900"/>
                  <a:gd name="connsiteX1" fmla="*/ 351 w 9525"/>
                  <a:gd name="connsiteY1" fmla="*/ 171735 h 342900"/>
                  <a:gd name="connsiteX2" fmla="*/ 351 w 9525"/>
                  <a:gd name="connsiteY2" fmla="*/ 343185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342900">
                    <a:moveTo>
                      <a:pt x="351" y="285"/>
                    </a:moveTo>
                    <a:lnTo>
                      <a:pt x="351" y="171735"/>
                    </a:lnTo>
                    <a:lnTo>
                      <a:pt x="351" y="343185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BA05D8E3-B114-B27B-7A49-24167CE3C164}"/>
                  </a:ext>
                </a:extLst>
              </p:cNvPr>
              <p:cNvSpPr/>
              <p:nvPr/>
            </p:nvSpPr>
            <p:spPr>
              <a:xfrm>
                <a:off x="7639050" y="3130550"/>
                <a:ext cx="171450" cy="228600"/>
              </a:xfrm>
              <a:custGeom>
                <a:avLst/>
                <a:gdLst>
                  <a:gd name="connsiteX0" fmla="*/ 507 w 171450"/>
                  <a:gd name="connsiteY0" fmla="*/ 177 h 228600"/>
                  <a:gd name="connsiteX1" fmla="*/ 507 w 171450"/>
                  <a:gd name="connsiteY1" fmla="*/ 114477 h 228600"/>
                  <a:gd name="connsiteX2" fmla="*/ 507 w 171450"/>
                  <a:gd name="connsiteY2" fmla="*/ 228777 h 228600"/>
                  <a:gd name="connsiteX3" fmla="*/ 86232 w 171450"/>
                  <a:gd name="connsiteY3" fmla="*/ 228777 h 228600"/>
                  <a:gd name="connsiteX4" fmla="*/ 171957 w 171450"/>
                  <a:gd name="connsiteY4" fmla="*/ 228777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228600">
                    <a:moveTo>
                      <a:pt x="507" y="177"/>
                    </a:moveTo>
                    <a:lnTo>
                      <a:pt x="507" y="114477"/>
                    </a:lnTo>
                    <a:lnTo>
                      <a:pt x="507" y="228777"/>
                    </a:lnTo>
                    <a:lnTo>
                      <a:pt x="86232" y="228777"/>
                    </a:lnTo>
                    <a:lnTo>
                      <a:pt x="171957" y="228777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A878E9C9-E4A8-0650-5FE0-57131EF2CA93}"/>
                  </a:ext>
                </a:extLst>
              </p:cNvPr>
              <p:cNvSpPr/>
              <p:nvPr/>
            </p:nvSpPr>
            <p:spPr>
              <a:xfrm>
                <a:off x="7639050" y="3130550"/>
                <a:ext cx="171450" cy="571500"/>
              </a:xfrm>
              <a:custGeom>
                <a:avLst/>
                <a:gdLst>
                  <a:gd name="connsiteX0" fmla="*/ 507 w 171450"/>
                  <a:gd name="connsiteY0" fmla="*/ 177 h 571500"/>
                  <a:gd name="connsiteX1" fmla="*/ 507 w 171450"/>
                  <a:gd name="connsiteY1" fmla="*/ 285927 h 571500"/>
                  <a:gd name="connsiteX2" fmla="*/ 507 w 171450"/>
                  <a:gd name="connsiteY2" fmla="*/ 571677 h 571500"/>
                  <a:gd name="connsiteX3" fmla="*/ 86232 w 171450"/>
                  <a:gd name="connsiteY3" fmla="*/ 571677 h 571500"/>
                  <a:gd name="connsiteX4" fmla="*/ 171957 w 171450"/>
                  <a:gd name="connsiteY4" fmla="*/ 571677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571500">
                    <a:moveTo>
                      <a:pt x="507" y="177"/>
                    </a:moveTo>
                    <a:lnTo>
                      <a:pt x="507" y="285927"/>
                    </a:lnTo>
                    <a:lnTo>
                      <a:pt x="507" y="571677"/>
                    </a:lnTo>
                    <a:lnTo>
                      <a:pt x="86232" y="571677"/>
                    </a:lnTo>
                    <a:lnTo>
                      <a:pt x="171957" y="571677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FDACF2DC-0EB2-D179-6C84-E20F296F5327}"/>
                  </a:ext>
                </a:extLst>
              </p:cNvPr>
              <p:cNvSpPr/>
              <p:nvPr/>
            </p:nvSpPr>
            <p:spPr>
              <a:xfrm>
                <a:off x="7639050" y="3130550"/>
                <a:ext cx="171450" cy="914400"/>
              </a:xfrm>
              <a:custGeom>
                <a:avLst/>
                <a:gdLst>
                  <a:gd name="connsiteX0" fmla="*/ 507 w 171450"/>
                  <a:gd name="connsiteY0" fmla="*/ 177 h 914400"/>
                  <a:gd name="connsiteX1" fmla="*/ 507 w 171450"/>
                  <a:gd name="connsiteY1" fmla="*/ 114477 h 914400"/>
                  <a:gd name="connsiteX2" fmla="*/ 507 w 171450"/>
                  <a:gd name="connsiteY2" fmla="*/ 800277 h 914400"/>
                  <a:gd name="connsiteX3" fmla="*/ 114807 w 171450"/>
                  <a:gd name="connsiteY3" fmla="*/ 914577 h 914400"/>
                  <a:gd name="connsiteX4" fmla="*/ 115760 w 171450"/>
                  <a:gd name="connsiteY4" fmla="*/ 914577 h 914400"/>
                  <a:gd name="connsiteX5" fmla="*/ 171957 w 171450"/>
                  <a:gd name="connsiteY5" fmla="*/ 914577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914400">
                    <a:moveTo>
                      <a:pt x="507" y="177"/>
                    </a:moveTo>
                    <a:lnTo>
                      <a:pt x="507" y="114477"/>
                    </a:lnTo>
                    <a:lnTo>
                      <a:pt x="507" y="800277"/>
                    </a:lnTo>
                    <a:cubicBezTo>
                      <a:pt x="507" y="863399"/>
                      <a:pt x="51681" y="914577"/>
                      <a:pt x="114807" y="914577"/>
                    </a:cubicBezTo>
                    <a:lnTo>
                      <a:pt x="115760" y="914577"/>
                    </a:lnTo>
                    <a:lnTo>
                      <a:pt x="171957" y="914577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152ADD19-4244-FB44-9359-DD3F06777164}"/>
                  </a:ext>
                </a:extLst>
              </p:cNvPr>
              <p:cNvSpPr/>
              <p:nvPr/>
            </p:nvSpPr>
            <p:spPr>
              <a:xfrm>
                <a:off x="4895850" y="2873375"/>
                <a:ext cx="457200" cy="333375"/>
              </a:xfrm>
              <a:custGeom>
                <a:avLst/>
                <a:gdLst>
                  <a:gd name="connsiteX0" fmla="*/ 457419 w 457200"/>
                  <a:gd name="connsiteY0" fmla="*/ 333525 h 333375"/>
                  <a:gd name="connsiteX1" fmla="*/ 428844 w 457200"/>
                  <a:gd name="connsiteY1" fmla="*/ 333525 h 333375"/>
                  <a:gd name="connsiteX2" fmla="*/ 427892 w 457200"/>
                  <a:gd name="connsiteY2" fmla="*/ 333525 h 333375"/>
                  <a:gd name="connsiteX3" fmla="*/ 298352 w 457200"/>
                  <a:gd name="connsiteY3" fmla="*/ 285900 h 333375"/>
                  <a:gd name="connsiteX4" fmla="*/ 228819 w 457200"/>
                  <a:gd name="connsiteY4" fmla="*/ 166838 h 333375"/>
                  <a:gd name="connsiteX5" fmla="*/ 159287 w 457200"/>
                  <a:gd name="connsiteY5" fmla="*/ 47775 h 333375"/>
                  <a:gd name="connsiteX6" fmla="*/ 29747 w 457200"/>
                  <a:gd name="connsiteY6" fmla="*/ 150 h 333375"/>
                  <a:gd name="connsiteX7" fmla="*/ 28794 w 457200"/>
                  <a:gd name="connsiteY7" fmla="*/ 150 h 333375"/>
                  <a:gd name="connsiteX8" fmla="*/ 219 w 457200"/>
                  <a:gd name="connsiteY8" fmla="*/ 150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0" h="333375">
                    <a:moveTo>
                      <a:pt x="457419" y="333525"/>
                    </a:moveTo>
                    <a:lnTo>
                      <a:pt x="428844" y="333525"/>
                    </a:lnTo>
                    <a:lnTo>
                      <a:pt x="427892" y="333525"/>
                    </a:lnTo>
                    <a:cubicBezTo>
                      <a:pt x="385240" y="333264"/>
                      <a:pt x="339688" y="316517"/>
                      <a:pt x="298352" y="285900"/>
                    </a:cubicBezTo>
                    <a:cubicBezTo>
                      <a:pt x="273395" y="267979"/>
                      <a:pt x="248046" y="224573"/>
                      <a:pt x="228819" y="166838"/>
                    </a:cubicBezTo>
                    <a:cubicBezTo>
                      <a:pt x="209592" y="109102"/>
                      <a:pt x="184243" y="65696"/>
                      <a:pt x="159287" y="47775"/>
                    </a:cubicBezTo>
                    <a:cubicBezTo>
                      <a:pt x="117950" y="17158"/>
                      <a:pt x="72399" y="411"/>
                      <a:pt x="29747" y="150"/>
                    </a:cubicBezTo>
                    <a:lnTo>
                      <a:pt x="28794" y="150"/>
                    </a:lnTo>
                    <a:lnTo>
                      <a:pt x="219" y="150"/>
                    </a:lnTo>
                  </a:path>
                </a:pathLst>
              </a:custGeom>
              <a:noFill/>
              <a:ln w="19050" cap="rnd">
                <a:solidFill>
                  <a:srgbClr val="969696"/>
                </a:solidFill>
                <a:custDash>
                  <a:ds d="375000" sp="525000"/>
                </a:custDash>
                <a:round/>
              </a:ln>
            </p:spPr>
            <p:txBody>
              <a:bodyPr rtlCol="0" anchor="ctr"/>
              <a:lstStyle/>
              <a:p>
                <a:endPara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397BC0A4-E3D8-AC0A-3E64-F4B087912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492" y="2749551"/>
              <a:ext cx="279398" cy="279398"/>
            </a:xfrm>
            <a:prstGeom prst="rect">
              <a:avLst/>
            </a:prstGeom>
          </p:spPr>
        </p:pic>
        <p:pic>
          <p:nvPicPr>
            <p:cNvPr id="14" name="그림 13" descr="블랙, 어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10A816A-1FD5-358A-8C82-07F3D3457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366" y="2760980"/>
              <a:ext cx="277368" cy="277368"/>
            </a:xfrm>
            <a:prstGeom prst="rect">
              <a:avLst/>
            </a:prstGeom>
          </p:spPr>
        </p:pic>
        <p:pic>
          <p:nvPicPr>
            <p:cNvPr id="16" name="그림 15" descr="블랙, 어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06E440-6FA4-278B-E2AA-46306C43A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5271" y="4599809"/>
              <a:ext cx="419196" cy="304296"/>
            </a:xfrm>
            <a:prstGeom prst="rect">
              <a:avLst/>
            </a:prstGeom>
          </p:spPr>
        </p:pic>
      </p:grpSp>
      <p:pic>
        <p:nvPicPr>
          <p:cNvPr id="8" name="그림 7" descr="그래픽, 삼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4E301F7-AB00-4C75-7AB8-88D4477AF1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335" y="3171887"/>
            <a:ext cx="1024524" cy="543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50AE9-31F6-9CA4-FCA7-E322CD96481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4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DCCC03-3BE8-3840-8179-EB26D5297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5309B-EB8B-B779-A7EA-D24CF1CC58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9610" y="1016000"/>
            <a:ext cx="11671890" cy="564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C9C2B00-37B5-9E0A-9E31-EA6ADB8F56D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6ED9A8-4A75-78B6-7B6A-B7E79EB34148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74F81-826F-01D3-B912-60D3FC99627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DF2391-A783-774C-3FC5-5EFA0424DC9B}"/>
              </a:ext>
            </a:extLst>
          </p:cNvPr>
          <p:cNvSpPr txBox="1"/>
          <p:nvPr/>
        </p:nvSpPr>
        <p:spPr>
          <a:xfrm>
            <a:off x="6201747" y="1534184"/>
            <a:ext cx="5602903" cy="3618876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핵심 재미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대규모 병력 간 전투에서 발생하는 협력과 전술적 플레이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핵심 개념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전통적인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점령전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(Domination)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 팀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데스매치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(TDM)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의 요소를 결합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개요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명칭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전면전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(Warfare)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장르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FPS 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대규모 전장 기반 팀 대전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(32vs32)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플레이 방식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팀 기반 전투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거점 점령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공수 균형 전략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모드 장점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광대한 전장에서 다양한 전술 가능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저격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돌격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공중 지원 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특화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클래스를 통한 유기적 전술 변경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지속적인 목표 변경으로 플레이 변주 요소 강화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차량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&amp;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공중 지원 시스템을 활용한 전술적 전투 가능 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4CF00BFB-B920-2F13-FC62-AC1D43704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554899"/>
              </p:ext>
            </p:extLst>
          </p:nvPr>
        </p:nvGraphicFramePr>
        <p:xfrm>
          <a:off x="702060" y="4505838"/>
          <a:ext cx="5235190" cy="1920240"/>
        </p:xfrm>
        <a:graphic>
          <a:graphicData uri="http://schemas.openxmlformats.org/drawingml/2006/table">
            <a:tbl>
              <a:tblPr/>
              <a:tblGrid>
                <a:gridCol w="860274">
                  <a:extLst>
                    <a:ext uri="{9D8B030D-6E8A-4147-A177-3AD203B41FA5}">
                      <a16:colId xmlns:a16="http://schemas.microsoft.com/office/drawing/2014/main" val="3835839995"/>
                    </a:ext>
                  </a:extLst>
                </a:gridCol>
                <a:gridCol w="4374916">
                  <a:extLst>
                    <a:ext uri="{9D8B030D-6E8A-4147-A177-3AD203B41FA5}">
                      <a16:colId xmlns:a16="http://schemas.microsoft.com/office/drawing/2014/main" val="35446818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00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전면전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(Warfare)</a:t>
                      </a:r>
                      <a:endParaRPr 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537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장르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대규모 팀 기반 전투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367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출시일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2024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년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</a:t>
                      </a:r>
                      <a:endParaRPr lang="en-US" altLang="ko-KR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944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 및 방어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점령전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전장 훈련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이벤트</a:t>
                      </a:r>
                      <a:endParaRPr 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43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32 VS 32 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총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64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명</a:t>
                      </a:r>
                      <a:endParaRPr 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78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엔진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언리얼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엔진 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462413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C7B3EE6C-617E-D64D-5890-B4D108566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897" y="1534184"/>
            <a:ext cx="5127236" cy="28815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C0496C-6B41-FE6A-99AD-82EE204BF789}"/>
              </a:ext>
            </a:extLst>
          </p:cNvPr>
          <p:cNvSpPr txBox="1"/>
          <p:nvPr/>
        </p:nvSpPr>
        <p:spPr>
          <a:xfrm>
            <a:off x="10933681" y="273107"/>
            <a:ext cx="119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hlinkClick r:id="rId4" action="ppaction://hlinksldjump"/>
              </a:rPr>
              <a:t>목차로 돌아가기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FB190-56FE-BD14-4852-8A129D9DB851}"/>
              </a:ext>
            </a:extLst>
          </p:cNvPr>
          <p:cNvSpPr txBox="1"/>
          <p:nvPr/>
        </p:nvSpPr>
        <p:spPr>
          <a:xfrm>
            <a:off x="329610" y="11152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모드 분석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66ED0-7EC6-54EF-14BD-45079380C07A}"/>
              </a:ext>
            </a:extLst>
          </p:cNvPr>
          <p:cNvSpPr txBox="1"/>
          <p:nvPr/>
        </p:nvSpPr>
        <p:spPr>
          <a:xfrm>
            <a:off x="499766" y="1066437"/>
            <a:ext cx="69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2.2</a:t>
            </a:r>
            <a:r>
              <a:rPr lang="ko-KR" altLang="en-US" b="1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전면전 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(Warfare) – 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대규모 팀 기반 전투 모드</a:t>
            </a:r>
            <a:endParaRPr kumimoji="0" lang="ko-KR" altLang="en-US" sz="1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4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82A56-F9C1-46C7-DBBD-8BD9DA19B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E5CBA8-B023-D803-F791-94FDF627D46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EFAC55-DAF5-3823-C6C0-BE4092A6CB6B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76B90-B31E-76C6-CCBE-9DC577CD2710}"/>
              </a:ext>
            </a:extLst>
          </p:cNvPr>
          <p:cNvSpPr txBox="1"/>
          <p:nvPr/>
        </p:nvSpPr>
        <p:spPr>
          <a:xfrm>
            <a:off x="499766" y="1066437"/>
            <a:ext cx="69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2.2</a:t>
            </a:r>
            <a:r>
              <a:rPr lang="ko-KR" altLang="en-US" b="1" u="sng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전면전 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(Warfare) – 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장단점</a:t>
            </a:r>
            <a:endParaRPr kumimoji="0" lang="ko-KR" altLang="en-US" sz="1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01CAA-D5B6-788B-FFAA-6CBDEA1EAEB0}"/>
              </a:ext>
            </a:extLst>
          </p:cNvPr>
          <p:cNvSpPr txBox="1"/>
          <p:nvPr/>
        </p:nvSpPr>
        <p:spPr>
          <a:xfrm>
            <a:off x="10356850" y="273107"/>
            <a:ext cx="171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 action="ppaction://hlinksldjump"/>
              </a:rPr>
              <a:t>목차로 돌아가기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E4189-E9FB-032D-128C-D19F36CCF697}"/>
              </a:ext>
            </a:extLst>
          </p:cNvPr>
          <p:cNvSpPr txBox="1"/>
          <p:nvPr/>
        </p:nvSpPr>
        <p:spPr>
          <a:xfrm>
            <a:off x="499765" y="1761082"/>
            <a:ext cx="5596235" cy="3308534"/>
          </a:xfrm>
          <a:prstGeom prst="rect">
            <a:avLst/>
          </a:prstGeom>
          <a:noFill/>
          <a:ln>
            <a:solidFill>
              <a:srgbClr val="0F142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장단점과 개선점</a:t>
            </a:r>
            <a:endParaRPr lang="en-US" altLang="ko-KR" sz="1200" b="1" dirty="0">
              <a:solidFill>
                <a:prstClr val="black"/>
              </a:solidFill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모드 개요</a:t>
            </a:r>
            <a:endParaRPr kumimoji="0" lang="en-US" altLang="ko-KR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모드 명칭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전면전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(Warfare)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모드 장르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FPS /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대규모 전장 기반 팀 대전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(32vs32)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 방식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기반 전투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거점 점령 </a:t>
            </a:r>
            <a:r>
              <a:rPr lang="en-US" altLang="ko-KR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0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공수 균형 전략</a:t>
            </a: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모드 장점</a:t>
            </a:r>
            <a:endParaRPr lang="ko-KR" altLang="en-US" sz="1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광대한 전장에서 다양한 전술 가능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저격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돌격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공중 지원 등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클래스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지속적인 목표 변경으로 플레이 변주 요소 강화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 </a:t>
            </a:r>
            <a:r>
              <a:rPr lang="en-US" altLang="ko-KR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공중 지원 시스템을 활용한 전술적 전투 가능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A5E658-A5BB-2F1F-1E6A-95BC9DB28EE0}"/>
              </a:ext>
            </a:extLst>
          </p:cNvPr>
          <p:cNvGrpSpPr/>
          <p:nvPr/>
        </p:nvGrpSpPr>
        <p:grpSpPr>
          <a:xfrm>
            <a:off x="6531684" y="1766284"/>
            <a:ext cx="5160551" cy="3493502"/>
            <a:chOff x="6531684" y="1766284"/>
            <a:chExt cx="5160551" cy="3493502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60F3409-7291-6E45-4DC1-8F2FA8736417}"/>
                </a:ext>
              </a:extLst>
            </p:cNvPr>
            <p:cNvSpPr/>
            <p:nvPr/>
          </p:nvSpPr>
          <p:spPr>
            <a:xfrm>
              <a:off x="8489135" y="2968680"/>
              <a:ext cx="1245650" cy="1112187"/>
            </a:xfrm>
            <a:custGeom>
              <a:avLst/>
              <a:gdLst>
                <a:gd name="connsiteX0" fmla="*/ 178241 w 1245650"/>
                <a:gd name="connsiteY0" fmla="*/ 204 h 1112187"/>
                <a:gd name="connsiteX1" fmla="*/ 1067991 w 1245650"/>
                <a:gd name="connsiteY1" fmla="*/ 204 h 1112187"/>
                <a:gd name="connsiteX2" fmla="*/ 1245941 w 1245650"/>
                <a:gd name="connsiteY2" fmla="*/ 178154 h 1112187"/>
                <a:gd name="connsiteX3" fmla="*/ 1245941 w 1245650"/>
                <a:gd name="connsiteY3" fmla="*/ 934442 h 1112187"/>
                <a:gd name="connsiteX4" fmla="*/ 1067991 w 1245650"/>
                <a:gd name="connsiteY4" fmla="*/ 1112392 h 1112187"/>
                <a:gd name="connsiteX5" fmla="*/ 178241 w 1245650"/>
                <a:gd name="connsiteY5" fmla="*/ 1112392 h 1112187"/>
                <a:gd name="connsiteX6" fmla="*/ 291 w 1245650"/>
                <a:gd name="connsiteY6" fmla="*/ 934442 h 1112187"/>
                <a:gd name="connsiteX7" fmla="*/ 291 w 1245650"/>
                <a:gd name="connsiteY7" fmla="*/ 178154 h 1112187"/>
                <a:gd name="connsiteX8" fmla="*/ 178241 w 1245650"/>
                <a:gd name="connsiteY8" fmla="*/ 204 h 11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650" h="1112187">
                  <a:moveTo>
                    <a:pt x="178241" y="204"/>
                  </a:moveTo>
                  <a:lnTo>
                    <a:pt x="1067991" y="204"/>
                  </a:lnTo>
                  <a:cubicBezTo>
                    <a:pt x="1067991" y="204"/>
                    <a:pt x="1245941" y="204"/>
                    <a:pt x="1245941" y="178154"/>
                  </a:cubicBezTo>
                  <a:lnTo>
                    <a:pt x="1245941" y="934442"/>
                  </a:lnTo>
                  <a:cubicBezTo>
                    <a:pt x="1245941" y="934442"/>
                    <a:pt x="1245941" y="1112392"/>
                    <a:pt x="1067991" y="1112392"/>
                  </a:cubicBezTo>
                  <a:lnTo>
                    <a:pt x="178241" y="1112392"/>
                  </a:lnTo>
                  <a:cubicBezTo>
                    <a:pt x="178241" y="1112392"/>
                    <a:pt x="291" y="1112392"/>
                    <a:pt x="291" y="934442"/>
                  </a:cubicBezTo>
                  <a:lnTo>
                    <a:pt x="291" y="178154"/>
                  </a:lnTo>
                  <a:cubicBezTo>
                    <a:pt x="291" y="178154"/>
                    <a:pt x="291" y="204"/>
                    <a:pt x="178241" y="204"/>
                  </a:cubicBezTo>
                </a:path>
              </a:pathLst>
            </a:custGeom>
            <a:solidFill>
              <a:srgbClr val="F5F5F5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1A87776-DBF6-A4D6-371F-46D3229C0764}"/>
                </a:ext>
              </a:extLst>
            </p:cNvPr>
            <p:cNvSpPr/>
            <p:nvPr/>
          </p:nvSpPr>
          <p:spPr>
            <a:xfrm>
              <a:off x="7999772" y="4859399"/>
              <a:ext cx="2224375" cy="400387"/>
            </a:xfrm>
            <a:custGeom>
              <a:avLst/>
              <a:gdLst>
                <a:gd name="connsiteX0" fmla="*/ 89200 w 2224375"/>
                <a:gd name="connsiteY0" fmla="*/ 459 h 400387"/>
                <a:gd name="connsiteX1" fmla="*/ 2135626 w 2224375"/>
                <a:gd name="connsiteY1" fmla="*/ 459 h 400387"/>
                <a:gd name="connsiteX2" fmla="*/ 2224601 w 2224375"/>
                <a:gd name="connsiteY2" fmla="*/ 89434 h 400387"/>
                <a:gd name="connsiteX3" fmla="*/ 2224601 w 2224375"/>
                <a:gd name="connsiteY3" fmla="*/ 311872 h 400387"/>
                <a:gd name="connsiteX4" fmla="*/ 2135626 w 2224375"/>
                <a:gd name="connsiteY4" fmla="*/ 400847 h 400387"/>
                <a:gd name="connsiteX5" fmla="*/ 89200 w 2224375"/>
                <a:gd name="connsiteY5" fmla="*/ 400847 h 400387"/>
                <a:gd name="connsiteX6" fmla="*/ 225 w 2224375"/>
                <a:gd name="connsiteY6" fmla="*/ 311872 h 400387"/>
                <a:gd name="connsiteX7" fmla="*/ 225 w 2224375"/>
                <a:gd name="connsiteY7" fmla="*/ 89434 h 400387"/>
                <a:gd name="connsiteX8" fmla="*/ 89200 w 2224375"/>
                <a:gd name="connsiteY8" fmla="*/ 459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4375" h="400387">
                  <a:moveTo>
                    <a:pt x="89200" y="459"/>
                  </a:moveTo>
                  <a:lnTo>
                    <a:pt x="2135626" y="459"/>
                  </a:lnTo>
                  <a:cubicBezTo>
                    <a:pt x="2135626" y="459"/>
                    <a:pt x="2224601" y="459"/>
                    <a:pt x="2224601" y="89434"/>
                  </a:cubicBezTo>
                  <a:lnTo>
                    <a:pt x="2224601" y="311872"/>
                  </a:lnTo>
                  <a:cubicBezTo>
                    <a:pt x="2224601" y="311872"/>
                    <a:pt x="2224601" y="400847"/>
                    <a:pt x="2135626" y="400847"/>
                  </a:cubicBezTo>
                  <a:lnTo>
                    <a:pt x="89200" y="400847"/>
                  </a:lnTo>
                  <a:cubicBezTo>
                    <a:pt x="89200" y="400847"/>
                    <a:pt x="225" y="400847"/>
                    <a:pt x="225" y="311872"/>
                  </a:cubicBezTo>
                  <a:lnTo>
                    <a:pt x="225" y="89434"/>
                  </a:lnTo>
                  <a:cubicBezTo>
                    <a:pt x="225" y="89434"/>
                    <a:pt x="225" y="459"/>
                    <a:pt x="89200" y="459"/>
                  </a:cubicBezTo>
                </a:path>
              </a:pathLst>
            </a:custGeom>
            <a:solidFill>
              <a:srgbClr val="FFECEB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9344DB8-9FB1-EFCE-40B2-9A33803C5D0D}"/>
                </a:ext>
              </a:extLst>
            </p:cNvPr>
            <p:cNvSpPr/>
            <p:nvPr/>
          </p:nvSpPr>
          <p:spPr>
            <a:xfrm>
              <a:off x="6531684" y="2368098"/>
              <a:ext cx="1601550" cy="400387"/>
            </a:xfrm>
            <a:custGeom>
              <a:avLst/>
              <a:gdLst>
                <a:gd name="connsiteX0" fmla="*/ 89002 w 1601550"/>
                <a:gd name="connsiteY0" fmla="*/ 123 h 400387"/>
                <a:gd name="connsiteX1" fmla="*/ 1512603 w 1601550"/>
                <a:gd name="connsiteY1" fmla="*/ 123 h 400387"/>
                <a:gd name="connsiteX2" fmla="*/ 1601578 w 1601550"/>
                <a:gd name="connsiteY2" fmla="*/ 89098 h 400387"/>
                <a:gd name="connsiteX3" fmla="*/ 1601578 w 1601550"/>
                <a:gd name="connsiteY3" fmla="*/ 311536 h 400387"/>
                <a:gd name="connsiteX4" fmla="*/ 1512603 w 1601550"/>
                <a:gd name="connsiteY4" fmla="*/ 400511 h 400387"/>
                <a:gd name="connsiteX5" fmla="*/ 89002 w 1601550"/>
                <a:gd name="connsiteY5" fmla="*/ 400511 h 400387"/>
                <a:gd name="connsiteX6" fmla="*/ 27 w 1601550"/>
                <a:gd name="connsiteY6" fmla="*/ 311536 h 400387"/>
                <a:gd name="connsiteX7" fmla="*/ 27 w 1601550"/>
                <a:gd name="connsiteY7" fmla="*/ 89098 h 400387"/>
                <a:gd name="connsiteX8" fmla="*/ 89002 w 1601550"/>
                <a:gd name="connsiteY8" fmla="*/ 123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002" y="123"/>
                  </a:moveTo>
                  <a:lnTo>
                    <a:pt x="1512603" y="123"/>
                  </a:lnTo>
                  <a:cubicBezTo>
                    <a:pt x="1512603" y="123"/>
                    <a:pt x="1601578" y="123"/>
                    <a:pt x="1601578" y="89098"/>
                  </a:cubicBezTo>
                  <a:lnTo>
                    <a:pt x="1601578" y="311536"/>
                  </a:lnTo>
                  <a:cubicBezTo>
                    <a:pt x="1601578" y="311536"/>
                    <a:pt x="1601578" y="400511"/>
                    <a:pt x="1512603" y="400511"/>
                  </a:cubicBezTo>
                  <a:lnTo>
                    <a:pt x="89002" y="400511"/>
                  </a:lnTo>
                  <a:cubicBezTo>
                    <a:pt x="89002" y="400511"/>
                    <a:pt x="27" y="400511"/>
                    <a:pt x="27" y="311536"/>
                  </a:cubicBezTo>
                  <a:lnTo>
                    <a:pt x="27" y="89098"/>
                  </a:lnTo>
                  <a:cubicBezTo>
                    <a:pt x="27" y="89098"/>
                    <a:pt x="27" y="123"/>
                    <a:pt x="89002" y="123"/>
                  </a:cubicBezTo>
                </a:path>
              </a:pathLst>
            </a:custGeom>
            <a:solidFill>
              <a:srgbClr val="FFEBF7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8B19E02-A0FB-5CCA-6E87-438C5E7DA270}"/>
                </a:ext>
              </a:extLst>
            </p:cNvPr>
            <p:cNvSpPr/>
            <p:nvPr/>
          </p:nvSpPr>
          <p:spPr>
            <a:xfrm>
              <a:off x="10090685" y="2368098"/>
              <a:ext cx="1601550" cy="400387"/>
            </a:xfrm>
            <a:custGeom>
              <a:avLst/>
              <a:gdLst>
                <a:gd name="connsiteX0" fmla="*/ 89482 w 1601550"/>
                <a:gd name="connsiteY0" fmla="*/ 123 h 400387"/>
                <a:gd name="connsiteX1" fmla="*/ 1513083 w 1601550"/>
                <a:gd name="connsiteY1" fmla="*/ 123 h 400387"/>
                <a:gd name="connsiteX2" fmla="*/ 1602058 w 1601550"/>
                <a:gd name="connsiteY2" fmla="*/ 89098 h 400387"/>
                <a:gd name="connsiteX3" fmla="*/ 1602058 w 1601550"/>
                <a:gd name="connsiteY3" fmla="*/ 311536 h 400387"/>
                <a:gd name="connsiteX4" fmla="*/ 1513083 w 1601550"/>
                <a:gd name="connsiteY4" fmla="*/ 400511 h 400387"/>
                <a:gd name="connsiteX5" fmla="*/ 89482 w 1601550"/>
                <a:gd name="connsiteY5" fmla="*/ 400511 h 400387"/>
                <a:gd name="connsiteX6" fmla="*/ 507 w 1601550"/>
                <a:gd name="connsiteY6" fmla="*/ 311536 h 400387"/>
                <a:gd name="connsiteX7" fmla="*/ 507 w 1601550"/>
                <a:gd name="connsiteY7" fmla="*/ 89098 h 400387"/>
                <a:gd name="connsiteX8" fmla="*/ 89482 w 1601550"/>
                <a:gd name="connsiteY8" fmla="*/ 123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482" y="123"/>
                  </a:moveTo>
                  <a:lnTo>
                    <a:pt x="1513083" y="123"/>
                  </a:lnTo>
                  <a:cubicBezTo>
                    <a:pt x="1513083" y="123"/>
                    <a:pt x="1602058" y="123"/>
                    <a:pt x="1602058" y="89098"/>
                  </a:cubicBezTo>
                  <a:lnTo>
                    <a:pt x="1602058" y="311536"/>
                  </a:lnTo>
                  <a:cubicBezTo>
                    <a:pt x="1602058" y="311536"/>
                    <a:pt x="1602058" y="400511"/>
                    <a:pt x="1513083" y="400511"/>
                  </a:cubicBezTo>
                  <a:lnTo>
                    <a:pt x="89482" y="400511"/>
                  </a:lnTo>
                  <a:cubicBezTo>
                    <a:pt x="89482" y="400511"/>
                    <a:pt x="507" y="400511"/>
                    <a:pt x="507" y="311536"/>
                  </a:cubicBezTo>
                  <a:lnTo>
                    <a:pt x="507" y="89098"/>
                  </a:lnTo>
                  <a:cubicBezTo>
                    <a:pt x="507" y="89098"/>
                    <a:pt x="507" y="123"/>
                    <a:pt x="89482" y="123"/>
                  </a:cubicBezTo>
                </a:path>
              </a:pathLst>
            </a:custGeom>
            <a:solidFill>
              <a:srgbClr val="EDF4FF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930843B-6289-BC4D-A7F0-B94A2FB992EF}"/>
                </a:ext>
              </a:extLst>
            </p:cNvPr>
            <p:cNvSpPr/>
            <p:nvPr/>
          </p:nvSpPr>
          <p:spPr>
            <a:xfrm>
              <a:off x="10090685" y="3747211"/>
              <a:ext cx="1601550" cy="400387"/>
            </a:xfrm>
            <a:custGeom>
              <a:avLst/>
              <a:gdLst>
                <a:gd name="connsiteX0" fmla="*/ 89482 w 1601550"/>
                <a:gd name="connsiteY0" fmla="*/ 309 h 400387"/>
                <a:gd name="connsiteX1" fmla="*/ 1513083 w 1601550"/>
                <a:gd name="connsiteY1" fmla="*/ 309 h 400387"/>
                <a:gd name="connsiteX2" fmla="*/ 1602058 w 1601550"/>
                <a:gd name="connsiteY2" fmla="*/ 89284 h 400387"/>
                <a:gd name="connsiteX3" fmla="*/ 1602058 w 1601550"/>
                <a:gd name="connsiteY3" fmla="*/ 311722 h 400387"/>
                <a:gd name="connsiteX4" fmla="*/ 1513083 w 1601550"/>
                <a:gd name="connsiteY4" fmla="*/ 400697 h 400387"/>
                <a:gd name="connsiteX5" fmla="*/ 89482 w 1601550"/>
                <a:gd name="connsiteY5" fmla="*/ 400697 h 400387"/>
                <a:gd name="connsiteX6" fmla="*/ 507 w 1601550"/>
                <a:gd name="connsiteY6" fmla="*/ 311722 h 400387"/>
                <a:gd name="connsiteX7" fmla="*/ 507 w 1601550"/>
                <a:gd name="connsiteY7" fmla="*/ 89284 h 400387"/>
                <a:gd name="connsiteX8" fmla="*/ 89482 w 1601550"/>
                <a:gd name="connsiteY8" fmla="*/ 309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482" y="309"/>
                  </a:moveTo>
                  <a:lnTo>
                    <a:pt x="1513083" y="309"/>
                  </a:lnTo>
                  <a:cubicBezTo>
                    <a:pt x="1513083" y="309"/>
                    <a:pt x="1602058" y="309"/>
                    <a:pt x="1602058" y="89284"/>
                  </a:cubicBezTo>
                  <a:lnTo>
                    <a:pt x="1602058" y="311722"/>
                  </a:lnTo>
                  <a:cubicBezTo>
                    <a:pt x="1602058" y="311722"/>
                    <a:pt x="1602058" y="400697"/>
                    <a:pt x="1513083" y="400697"/>
                  </a:cubicBezTo>
                  <a:lnTo>
                    <a:pt x="89482" y="400697"/>
                  </a:lnTo>
                  <a:cubicBezTo>
                    <a:pt x="89482" y="400697"/>
                    <a:pt x="507" y="400697"/>
                    <a:pt x="507" y="311722"/>
                  </a:cubicBezTo>
                  <a:lnTo>
                    <a:pt x="507" y="89284"/>
                  </a:lnTo>
                  <a:cubicBezTo>
                    <a:pt x="507" y="89284"/>
                    <a:pt x="507" y="309"/>
                    <a:pt x="89482" y="309"/>
                  </a:cubicBezTo>
                </a:path>
              </a:pathLst>
            </a:custGeom>
            <a:solidFill>
              <a:srgbClr val="FAF0FF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4B535B7-53A1-65F4-83A4-EA8B6B13C675}"/>
                </a:ext>
              </a:extLst>
            </p:cNvPr>
            <p:cNvSpPr/>
            <p:nvPr/>
          </p:nvSpPr>
          <p:spPr>
            <a:xfrm>
              <a:off x="6976559" y="4014136"/>
              <a:ext cx="1156675" cy="400387"/>
            </a:xfrm>
            <a:custGeom>
              <a:avLst/>
              <a:gdLst>
                <a:gd name="connsiteX0" fmla="*/ 89062 w 1156675"/>
                <a:gd name="connsiteY0" fmla="*/ 345 h 400387"/>
                <a:gd name="connsiteX1" fmla="*/ 1067787 w 1156675"/>
                <a:gd name="connsiteY1" fmla="*/ 345 h 400387"/>
                <a:gd name="connsiteX2" fmla="*/ 1156762 w 1156675"/>
                <a:gd name="connsiteY2" fmla="*/ 89320 h 400387"/>
                <a:gd name="connsiteX3" fmla="*/ 1156762 w 1156675"/>
                <a:gd name="connsiteY3" fmla="*/ 311758 h 400387"/>
                <a:gd name="connsiteX4" fmla="*/ 1067787 w 1156675"/>
                <a:gd name="connsiteY4" fmla="*/ 400733 h 400387"/>
                <a:gd name="connsiteX5" fmla="*/ 89062 w 1156675"/>
                <a:gd name="connsiteY5" fmla="*/ 400733 h 400387"/>
                <a:gd name="connsiteX6" fmla="*/ 87 w 1156675"/>
                <a:gd name="connsiteY6" fmla="*/ 311758 h 400387"/>
                <a:gd name="connsiteX7" fmla="*/ 87 w 1156675"/>
                <a:gd name="connsiteY7" fmla="*/ 89320 h 400387"/>
                <a:gd name="connsiteX8" fmla="*/ 89062 w 1156675"/>
                <a:gd name="connsiteY8" fmla="*/ 345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6675" h="400387">
                  <a:moveTo>
                    <a:pt x="89062" y="345"/>
                  </a:moveTo>
                  <a:lnTo>
                    <a:pt x="1067787" y="345"/>
                  </a:lnTo>
                  <a:cubicBezTo>
                    <a:pt x="1067787" y="345"/>
                    <a:pt x="1156762" y="345"/>
                    <a:pt x="1156762" y="89320"/>
                  </a:cubicBezTo>
                  <a:lnTo>
                    <a:pt x="1156762" y="311758"/>
                  </a:lnTo>
                  <a:cubicBezTo>
                    <a:pt x="1156762" y="311758"/>
                    <a:pt x="1156762" y="400733"/>
                    <a:pt x="1067787" y="400733"/>
                  </a:cubicBezTo>
                  <a:lnTo>
                    <a:pt x="89062" y="400733"/>
                  </a:lnTo>
                  <a:cubicBezTo>
                    <a:pt x="89062" y="400733"/>
                    <a:pt x="87" y="400733"/>
                    <a:pt x="87" y="311758"/>
                  </a:cubicBezTo>
                  <a:lnTo>
                    <a:pt x="87" y="89320"/>
                  </a:lnTo>
                  <a:cubicBezTo>
                    <a:pt x="87" y="89320"/>
                    <a:pt x="87" y="345"/>
                    <a:pt x="89062" y="345"/>
                  </a:cubicBezTo>
                </a:path>
              </a:pathLst>
            </a:custGeom>
            <a:solidFill>
              <a:srgbClr val="F4FFDC"/>
            </a:solidFill>
            <a:ln w="741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25521F-E715-166B-6C51-33AE43F23B21}"/>
                </a:ext>
              </a:extLst>
            </p:cNvPr>
            <p:cNvSpPr txBox="1"/>
            <p:nvPr/>
          </p:nvSpPr>
          <p:spPr>
            <a:xfrm>
              <a:off x="7679147" y="1766284"/>
              <a:ext cx="2787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바탕"/>
                  <a:rtl val="0"/>
                </a:rPr>
                <a:t>대규모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전투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모드의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주요 특징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FF6008-49D0-B33B-BCF7-367CF4715FA6}"/>
                </a:ext>
              </a:extLst>
            </p:cNvPr>
            <p:cNvSpPr txBox="1"/>
            <p:nvPr/>
          </p:nvSpPr>
          <p:spPr>
            <a:xfrm>
              <a:off x="10377686" y="2470670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spc="0" baseline="0" dirty="0">
                  <a:ln/>
                  <a:solidFill>
                    <a:srgbClr val="4E88E7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바탕"/>
                  <a:rtl val="0"/>
                </a:rPr>
                <a:t>전략적</a:t>
              </a:r>
              <a:r>
                <a:rPr lang="ko-KR" altLang="en-US" sz="1200" spc="0" baseline="0" dirty="0">
                  <a:ln/>
                  <a:solidFill>
                    <a:srgbClr val="4E88E7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200" spc="0" baseline="0" dirty="0">
                  <a:ln/>
                  <a:solidFill>
                    <a:srgbClr val="4E88E7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장비</a:t>
              </a:r>
              <a:r>
                <a:rPr lang="ko-KR" altLang="en-US" sz="1200" spc="0" baseline="0" dirty="0">
                  <a:ln/>
                  <a:solidFill>
                    <a:srgbClr val="4E88E7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200" spc="0" baseline="0" dirty="0">
                  <a:ln/>
                  <a:solidFill>
                    <a:srgbClr val="4E88E7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사용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37B4AE-BD28-C6EE-A347-EE0EDB6ACA3C}"/>
                </a:ext>
              </a:extLst>
            </p:cNvPr>
            <p:cNvSpPr txBox="1"/>
            <p:nvPr/>
          </p:nvSpPr>
          <p:spPr>
            <a:xfrm>
              <a:off x="6551760" y="2470670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spc="0" baseline="0" dirty="0">
                  <a:ln/>
                  <a:solidFill>
                    <a:srgbClr val="DE58A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바탕"/>
                  <a:rtl val="0"/>
                </a:rPr>
                <a:t>클래스</a:t>
              </a:r>
              <a:r>
                <a:rPr lang="ko-KR" altLang="en-US" sz="1200" spc="0" baseline="0" dirty="0">
                  <a:ln/>
                  <a:solidFill>
                    <a:srgbClr val="DE58A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200" spc="0" baseline="0" dirty="0">
                  <a:ln/>
                  <a:solidFill>
                    <a:srgbClr val="DE58A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기반</a:t>
              </a:r>
              <a:r>
                <a:rPr lang="ko-KR" altLang="en-US" sz="1200" spc="0" baseline="0" dirty="0">
                  <a:ln/>
                  <a:solidFill>
                    <a:srgbClr val="DE58A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200" spc="0" baseline="0" dirty="0">
                  <a:ln/>
                  <a:solidFill>
                    <a:srgbClr val="DE58A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전투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4F578FF-E5A0-EEBB-C943-A3E3BAD8D3E3}"/>
                </a:ext>
              </a:extLst>
            </p:cNvPr>
            <p:cNvSpPr txBox="1"/>
            <p:nvPr/>
          </p:nvSpPr>
          <p:spPr>
            <a:xfrm>
              <a:off x="8612940" y="3538370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spc="0" baseline="0">
                  <a:ln/>
                  <a:solidFill>
                    <a:srgbClr val="96969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바탕"/>
                  <a:rtl val="0"/>
                </a:rPr>
                <a:t>대규모</a:t>
              </a:r>
              <a:r>
                <a:rPr lang="ko-KR" altLang="en-US" sz="1200" spc="0" baseline="0">
                  <a:ln/>
                  <a:solidFill>
                    <a:srgbClr val="96969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200" spc="0" baseline="0">
                  <a:ln/>
                  <a:solidFill>
                    <a:srgbClr val="96969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전투</a:t>
              </a:r>
              <a:r>
                <a:rPr lang="ko-KR" altLang="en-US" sz="1200" spc="0" baseline="0">
                  <a:ln/>
                  <a:solidFill>
                    <a:srgbClr val="96969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F386C0-7CD2-3C36-8B42-5456F71EA259}"/>
                </a:ext>
              </a:extLst>
            </p:cNvPr>
            <p:cNvSpPr txBox="1"/>
            <p:nvPr/>
          </p:nvSpPr>
          <p:spPr>
            <a:xfrm>
              <a:off x="8853840" y="3731150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spc="0" baseline="0">
                  <a:ln/>
                  <a:solidFill>
                    <a:srgbClr val="96969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바탕"/>
                  <a:rtl val="0"/>
                </a:rPr>
                <a:t>모드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73BB02-78F9-4854-D568-065E6FD890AD}"/>
                </a:ext>
              </a:extLst>
            </p:cNvPr>
            <p:cNvSpPr txBox="1"/>
            <p:nvPr/>
          </p:nvSpPr>
          <p:spPr>
            <a:xfrm>
              <a:off x="10377686" y="3849783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spc="0" baseline="0">
                  <a:ln/>
                  <a:solidFill>
                    <a:srgbClr val="BA5DE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바탕"/>
                  <a:rtl val="0"/>
                </a:rPr>
                <a:t>거점</a:t>
              </a:r>
              <a:r>
                <a:rPr lang="ko-KR" altLang="en-US" sz="1200" spc="0" baseline="0">
                  <a:ln/>
                  <a:solidFill>
                    <a:srgbClr val="BA5DE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200" spc="0" baseline="0">
                  <a:ln/>
                  <a:solidFill>
                    <a:srgbClr val="BA5DE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점령</a:t>
              </a:r>
              <a:r>
                <a:rPr lang="ko-KR" altLang="en-US" sz="1200" spc="0" baseline="0">
                  <a:ln/>
                  <a:solidFill>
                    <a:srgbClr val="BA5DE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200" spc="0" baseline="0">
                  <a:ln/>
                  <a:solidFill>
                    <a:srgbClr val="BA5DE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시스템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DE3383-911B-23D3-65DA-6411211EE288}"/>
                </a:ext>
              </a:extLst>
            </p:cNvPr>
            <p:cNvSpPr txBox="1"/>
            <p:nvPr/>
          </p:nvSpPr>
          <p:spPr>
            <a:xfrm>
              <a:off x="7000099" y="4109233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spc="0" baseline="0" dirty="0">
                  <a:ln/>
                  <a:solidFill>
                    <a:srgbClr val="92BD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바탕"/>
                  <a:rtl val="0"/>
                </a:rPr>
                <a:t>전장 </a:t>
              </a:r>
              <a:r>
                <a:rPr lang="ko-KR" altLang="en-US" sz="1200" dirty="0">
                  <a:ln/>
                  <a:solidFill>
                    <a:srgbClr val="92BD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바탕"/>
                  <a:rtl val="0"/>
                </a:rPr>
                <a:t>특징</a:t>
              </a:r>
              <a:r>
                <a:rPr lang="ko-KR" altLang="en-US" sz="1200" spc="0" baseline="0" dirty="0">
                  <a:ln/>
                  <a:solidFill>
                    <a:srgbClr val="92BD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endParaRPr lang="ko-KR" altLang="en-US" sz="1200" spc="0" baseline="0" dirty="0">
                <a:ln/>
                <a:solidFill>
                  <a:srgbClr val="92BD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바탕"/>
                <a:rtl val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B3C4ED-7A9B-52A8-5849-D938A57C0746}"/>
                </a:ext>
              </a:extLst>
            </p:cNvPr>
            <p:cNvSpPr txBox="1"/>
            <p:nvPr/>
          </p:nvSpPr>
          <p:spPr>
            <a:xfrm>
              <a:off x="8283139" y="4961971"/>
              <a:ext cx="1941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spc="0" baseline="0" dirty="0">
                  <a:ln/>
                  <a:solidFill>
                    <a:srgbClr val="E55753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바탕"/>
                  <a:rtl val="0"/>
                </a:rPr>
                <a:t>공격과</a:t>
              </a:r>
              <a:r>
                <a:rPr lang="ko-KR" altLang="en-US" sz="1200" spc="0" baseline="0" dirty="0">
                  <a:ln/>
                  <a:solidFill>
                    <a:srgbClr val="E55753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200" spc="0" baseline="0" dirty="0">
                  <a:ln/>
                  <a:solidFill>
                    <a:srgbClr val="E55753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방어의</a:t>
              </a:r>
              <a:r>
                <a:rPr lang="ko-KR" altLang="en-US" sz="1200" spc="0" baseline="0" dirty="0">
                  <a:ln/>
                  <a:solidFill>
                    <a:srgbClr val="E55753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200" spc="0" baseline="0" dirty="0">
                  <a:ln/>
                  <a:solidFill>
                    <a:srgbClr val="E55753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밸런스</a:t>
              </a:r>
              <a:r>
                <a:rPr lang="ko-KR" altLang="en-US" sz="1200" spc="0" baseline="0" dirty="0">
                  <a:ln/>
                  <a:solidFill>
                    <a:srgbClr val="E55753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200" spc="0" baseline="0" dirty="0">
                  <a:ln/>
                  <a:solidFill>
                    <a:srgbClr val="E55753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Roboto"/>
                  <a:sym typeface="바탕"/>
                  <a:rtl val="0"/>
                </a:rPr>
                <a:t>조정</a:t>
              </a: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3A876FE-2595-055F-EAAD-6DB6F1433308}"/>
                </a:ext>
              </a:extLst>
            </p:cNvPr>
            <p:cNvSpPr/>
            <p:nvPr/>
          </p:nvSpPr>
          <p:spPr>
            <a:xfrm>
              <a:off x="8489135" y="2968680"/>
              <a:ext cx="1245650" cy="1112187"/>
            </a:xfrm>
            <a:custGeom>
              <a:avLst/>
              <a:gdLst>
                <a:gd name="connsiteX0" fmla="*/ 178241 w 1245650"/>
                <a:gd name="connsiteY0" fmla="*/ 204 h 1112187"/>
                <a:gd name="connsiteX1" fmla="*/ 1067991 w 1245650"/>
                <a:gd name="connsiteY1" fmla="*/ 204 h 1112187"/>
                <a:gd name="connsiteX2" fmla="*/ 1245941 w 1245650"/>
                <a:gd name="connsiteY2" fmla="*/ 178154 h 1112187"/>
                <a:gd name="connsiteX3" fmla="*/ 1245941 w 1245650"/>
                <a:gd name="connsiteY3" fmla="*/ 934442 h 1112187"/>
                <a:gd name="connsiteX4" fmla="*/ 1067991 w 1245650"/>
                <a:gd name="connsiteY4" fmla="*/ 1112392 h 1112187"/>
                <a:gd name="connsiteX5" fmla="*/ 178241 w 1245650"/>
                <a:gd name="connsiteY5" fmla="*/ 1112392 h 1112187"/>
                <a:gd name="connsiteX6" fmla="*/ 291 w 1245650"/>
                <a:gd name="connsiteY6" fmla="*/ 934442 h 1112187"/>
                <a:gd name="connsiteX7" fmla="*/ 291 w 1245650"/>
                <a:gd name="connsiteY7" fmla="*/ 178154 h 1112187"/>
                <a:gd name="connsiteX8" fmla="*/ 178241 w 1245650"/>
                <a:gd name="connsiteY8" fmla="*/ 204 h 11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650" h="1112187">
                  <a:moveTo>
                    <a:pt x="178241" y="204"/>
                  </a:moveTo>
                  <a:lnTo>
                    <a:pt x="1067991" y="204"/>
                  </a:lnTo>
                  <a:cubicBezTo>
                    <a:pt x="1067991" y="204"/>
                    <a:pt x="1245941" y="204"/>
                    <a:pt x="1245941" y="178154"/>
                  </a:cubicBezTo>
                  <a:lnTo>
                    <a:pt x="1245941" y="934442"/>
                  </a:lnTo>
                  <a:cubicBezTo>
                    <a:pt x="1245941" y="934442"/>
                    <a:pt x="1245941" y="1112392"/>
                    <a:pt x="1067991" y="1112392"/>
                  </a:cubicBezTo>
                  <a:lnTo>
                    <a:pt x="178241" y="1112392"/>
                  </a:lnTo>
                  <a:cubicBezTo>
                    <a:pt x="178241" y="1112392"/>
                    <a:pt x="291" y="1112392"/>
                    <a:pt x="291" y="934442"/>
                  </a:cubicBezTo>
                  <a:lnTo>
                    <a:pt x="291" y="178154"/>
                  </a:lnTo>
                  <a:cubicBezTo>
                    <a:pt x="291" y="178154"/>
                    <a:pt x="291" y="204"/>
                    <a:pt x="178241" y="204"/>
                  </a:cubicBezTo>
                </a:path>
              </a:pathLst>
            </a:custGeom>
            <a:noFill/>
            <a:ln w="14828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6A6A9EEF-018A-BB1F-1CBE-6158AB8E997E}"/>
                </a:ext>
              </a:extLst>
            </p:cNvPr>
            <p:cNvSpPr/>
            <p:nvPr/>
          </p:nvSpPr>
          <p:spPr>
            <a:xfrm>
              <a:off x="7999772" y="4859399"/>
              <a:ext cx="2224375" cy="400387"/>
            </a:xfrm>
            <a:custGeom>
              <a:avLst/>
              <a:gdLst>
                <a:gd name="connsiteX0" fmla="*/ 89200 w 2224375"/>
                <a:gd name="connsiteY0" fmla="*/ 459 h 400387"/>
                <a:gd name="connsiteX1" fmla="*/ 2135626 w 2224375"/>
                <a:gd name="connsiteY1" fmla="*/ 459 h 400387"/>
                <a:gd name="connsiteX2" fmla="*/ 2224601 w 2224375"/>
                <a:gd name="connsiteY2" fmla="*/ 89434 h 400387"/>
                <a:gd name="connsiteX3" fmla="*/ 2224601 w 2224375"/>
                <a:gd name="connsiteY3" fmla="*/ 311872 h 400387"/>
                <a:gd name="connsiteX4" fmla="*/ 2135626 w 2224375"/>
                <a:gd name="connsiteY4" fmla="*/ 400847 h 400387"/>
                <a:gd name="connsiteX5" fmla="*/ 89200 w 2224375"/>
                <a:gd name="connsiteY5" fmla="*/ 400847 h 400387"/>
                <a:gd name="connsiteX6" fmla="*/ 225 w 2224375"/>
                <a:gd name="connsiteY6" fmla="*/ 311872 h 400387"/>
                <a:gd name="connsiteX7" fmla="*/ 225 w 2224375"/>
                <a:gd name="connsiteY7" fmla="*/ 89434 h 400387"/>
                <a:gd name="connsiteX8" fmla="*/ 89200 w 2224375"/>
                <a:gd name="connsiteY8" fmla="*/ 459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4375" h="400387">
                  <a:moveTo>
                    <a:pt x="89200" y="459"/>
                  </a:moveTo>
                  <a:lnTo>
                    <a:pt x="2135626" y="459"/>
                  </a:lnTo>
                  <a:cubicBezTo>
                    <a:pt x="2135626" y="459"/>
                    <a:pt x="2224601" y="459"/>
                    <a:pt x="2224601" y="89434"/>
                  </a:cubicBezTo>
                  <a:lnTo>
                    <a:pt x="2224601" y="311872"/>
                  </a:lnTo>
                  <a:cubicBezTo>
                    <a:pt x="2224601" y="311872"/>
                    <a:pt x="2224601" y="400847"/>
                    <a:pt x="2135626" y="400847"/>
                  </a:cubicBezTo>
                  <a:lnTo>
                    <a:pt x="89200" y="400847"/>
                  </a:lnTo>
                  <a:cubicBezTo>
                    <a:pt x="89200" y="400847"/>
                    <a:pt x="225" y="400847"/>
                    <a:pt x="225" y="311872"/>
                  </a:cubicBezTo>
                  <a:lnTo>
                    <a:pt x="225" y="89434"/>
                  </a:lnTo>
                  <a:cubicBezTo>
                    <a:pt x="225" y="89434"/>
                    <a:pt x="225" y="459"/>
                    <a:pt x="89200" y="459"/>
                  </a:cubicBezTo>
                </a:path>
              </a:pathLst>
            </a:custGeom>
            <a:noFill/>
            <a:ln w="14828" cap="rnd">
              <a:solidFill>
                <a:srgbClr val="E557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504EDF5F-273F-446B-749E-5986A471C0C7}"/>
                </a:ext>
              </a:extLst>
            </p:cNvPr>
            <p:cNvSpPr/>
            <p:nvPr/>
          </p:nvSpPr>
          <p:spPr>
            <a:xfrm>
              <a:off x="6531684" y="2368098"/>
              <a:ext cx="1601550" cy="400387"/>
            </a:xfrm>
            <a:custGeom>
              <a:avLst/>
              <a:gdLst>
                <a:gd name="connsiteX0" fmla="*/ 89002 w 1601550"/>
                <a:gd name="connsiteY0" fmla="*/ 123 h 400387"/>
                <a:gd name="connsiteX1" fmla="*/ 1512603 w 1601550"/>
                <a:gd name="connsiteY1" fmla="*/ 123 h 400387"/>
                <a:gd name="connsiteX2" fmla="*/ 1601578 w 1601550"/>
                <a:gd name="connsiteY2" fmla="*/ 89098 h 400387"/>
                <a:gd name="connsiteX3" fmla="*/ 1601578 w 1601550"/>
                <a:gd name="connsiteY3" fmla="*/ 311536 h 400387"/>
                <a:gd name="connsiteX4" fmla="*/ 1512603 w 1601550"/>
                <a:gd name="connsiteY4" fmla="*/ 400511 h 400387"/>
                <a:gd name="connsiteX5" fmla="*/ 89002 w 1601550"/>
                <a:gd name="connsiteY5" fmla="*/ 400511 h 400387"/>
                <a:gd name="connsiteX6" fmla="*/ 27 w 1601550"/>
                <a:gd name="connsiteY6" fmla="*/ 311536 h 400387"/>
                <a:gd name="connsiteX7" fmla="*/ 27 w 1601550"/>
                <a:gd name="connsiteY7" fmla="*/ 89098 h 400387"/>
                <a:gd name="connsiteX8" fmla="*/ 89002 w 1601550"/>
                <a:gd name="connsiteY8" fmla="*/ 123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002" y="123"/>
                  </a:moveTo>
                  <a:lnTo>
                    <a:pt x="1512603" y="123"/>
                  </a:lnTo>
                  <a:cubicBezTo>
                    <a:pt x="1512603" y="123"/>
                    <a:pt x="1601578" y="123"/>
                    <a:pt x="1601578" y="89098"/>
                  </a:cubicBezTo>
                  <a:lnTo>
                    <a:pt x="1601578" y="311536"/>
                  </a:lnTo>
                  <a:cubicBezTo>
                    <a:pt x="1601578" y="311536"/>
                    <a:pt x="1601578" y="400511"/>
                    <a:pt x="1512603" y="400511"/>
                  </a:cubicBezTo>
                  <a:lnTo>
                    <a:pt x="89002" y="400511"/>
                  </a:lnTo>
                  <a:cubicBezTo>
                    <a:pt x="89002" y="400511"/>
                    <a:pt x="27" y="400511"/>
                    <a:pt x="27" y="311536"/>
                  </a:cubicBezTo>
                  <a:lnTo>
                    <a:pt x="27" y="89098"/>
                  </a:lnTo>
                  <a:cubicBezTo>
                    <a:pt x="27" y="89098"/>
                    <a:pt x="27" y="123"/>
                    <a:pt x="89002" y="123"/>
                  </a:cubicBezTo>
                </a:path>
              </a:pathLst>
            </a:custGeom>
            <a:noFill/>
            <a:ln w="14828" cap="rnd">
              <a:solidFill>
                <a:srgbClr val="DE58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0149E89B-BEA2-DB13-8EBF-45F2BC77D050}"/>
                </a:ext>
              </a:extLst>
            </p:cNvPr>
            <p:cNvSpPr/>
            <p:nvPr/>
          </p:nvSpPr>
          <p:spPr>
            <a:xfrm>
              <a:off x="10090685" y="2368098"/>
              <a:ext cx="1601550" cy="400387"/>
            </a:xfrm>
            <a:custGeom>
              <a:avLst/>
              <a:gdLst>
                <a:gd name="connsiteX0" fmla="*/ 89482 w 1601550"/>
                <a:gd name="connsiteY0" fmla="*/ 123 h 400387"/>
                <a:gd name="connsiteX1" fmla="*/ 1513083 w 1601550"/>
                <a:gd name="connsiteY1" fmla="*/ 123 h 400387"/>
                <a:gd name="connsiteX2" fmla="*/ 1602058 w 1601550"/>
                <a:gd name="connsiteY2" fmla="*/ 89098 h 400387"/>
                <a:gd name="connsiteX3" fmla="*/ 1602058 w 1601550"/>
                <a:gd name="connsiteY3" fmla="*/ 311536 h 400387"/>
                <a:gd name="connsiteX4" fmla="*/ 1513083 w 1601550"/>
                <a:gd name="connsiteY4" fmla="*/ 400511 h 400387"/>
                <a:gd name="connsiteX5" fmla="*/ 89482 w 1601550"/>
                <a:gd name="connsiteY5" fmla="*/ 400511 h 400387"/>
                <a:gd name="connsiteX6" fmla="*/ 507 w 1601550"/>
                <a:gd name="connsiteY6" fmla="*/ 311536 h 400387"/>
                <a:gd name="connsiteX7" fmla="*/ 507 w 1601550"/>
                <a:gd name="connsiteY7" fmla="*/ 89098 h 400387"/>
                <a:gd name="connsiteX8" fmla="*/ 89482 w 1601550"/>
                <a:gd name="connsiteY8" fmla="*/ 123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482" y="123"/>
                  </a:moveTo>
                  <a:lnTo>
                    <a:pt x="1513083" y="123"/>
                  </a:lnTo>
                  <a:cubicBezTo>
                    <a:pt x="1513083" y="123"/>
                    <a:pt x="1602058" y="123"/>
                    <a:pt x="1602058" y="89098"/>
                  </a:cubicBezTo>
                  <a:lnTo>
                    <a:pt x="1602058" y="311536"/>
                  </a:lnTo>
                  <a:cubicBezTo>
                    <a:pt x="1602058" y="311536"/>
                    <a:pt x="1602058" y="400511"/>
                    <a:pt x="1513083" y="400511"/>
                  </a:cubicBezTo>
                  <a:lnTo>
                    <a:pt x="89482" y="400511"/>
                  </a:lnTo>
                  <a:cubicBezTo>
                    <a:pt x="89482" y="400511"/>
                    <a:pt x="507" y="400511"/>
                    <a:pt x="507" y="311536"/>
                  </a:cubicBezTo>
                  <a:lnTo>
                    <a:pt x="507" y="89098"/>
                  </a:lnTo>
                  <a:cubicBezTo>
                    <a:pt x="507" y="89098"/>
                    <a:pt x="507" y="123"/>
                    <a:pt x="89482" y="123"/>
                  </a:cubicBezTo>
                </a:path>
              </a:pathLst>
            </a:custGeom>
            <a:noFill/>
            <a:ln w="14828" cap="rnd">
              <a:solidFill>
                <a:srgbClr val="4E88E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459891AB-DFDD-B0AB-BAA5-7275C9E16DCE}"/>
                </a:ext>
              </a:extLst>
            </p:cNvPr>
            <p:cNvSpPr/>
            <p:nvPr/>
          </p:nvSpPr>
          <p:spPr>
            <a:xfrm>
              <a:off x="10090685" y="3747211"/>
              <a:ext cx="1601550" cy="400387"/>
            </a:xfrm>
            <a:custGeom>
              <a:avLst/>
              <a:gdLst>
                <a:gd name="connsiteX0" fmla="*/ 89482 w 1601550"/>
                <a:gd name="connsiteY0" fmla="*/ 309 h 400387"/>
                <a:gd name="connsiteX1" fmla="*/ 1513083 w 1601550"/>
                <a:gd name="connsiteY1" fmla="*/ 309 h 400387"/>
                <a:gd name="connsiteX2" fmla="*/ 1602058 w 1601550"/>
                <a:gd name="connsiteY2" fmla="*/ 89284 h 400387"/>
                <a:gd name="connsiteX3" fmla="*/ 1602058 w 1601550"/>
                <a:gd name="connsiteY3" fmla="*/ 311722 h 400387"/>
                <a:gd name="connsiteX4" fmla="*/ 1513083 w 1601550"/>
                <a:gd name="connsiteY4" fmla="*/ 400697 h 400387"/>
                <a:gd name="connsiteX5" fmla="*/ 89482 w 1601550"/>
                <a:gd name="connsiteY5" fmla="*/ 400697 h 400387"/>
                <a:gd name="connsiteX6" fmla="*/ 507 w 1601550"/>
                <a:gd name="connsiteY6" fmla="*/ 311722 h 400387"/>
                <a:gd name="connsiteX7" fmla="*/ 507 w 1601550"/>
                <a:gd name="connsiteY7" fmla="*/ 89284 h 400387"/>
                <a:gd name="connsiteX8" fmla="*/ 89482 w 1601550"/>
                <a:gd name="connsiteY8" fmla="*/ 309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550" h="400387">
                  <a:moveTo>
                    <a:pt x="89482" y="309"/>
                  </a:moveTo>
                  <a:lnTo>
                    <a:pt x="1513083" y="309"/>
                  </a:lnTo>
                  <a:cubicBezTo>
                    <a:pt x="1513083" y="309"/>
                    <a:pt x="1602058" y="309"/>
                    <a:pt x="1602058" y="89284"/>
                  </a:cubicBezTo>
                  <a:lnTo>
                    <a:pt x="1602058" y="311722"/>
                  </a:lnTo>
                  <a:cubicBezTo>
                    <a:pt x="1602058" y="311722"/>
                    <a:pt x="1602058" y="400697"/>
                    <a:pt x="1513083" y="400697"/>
                  </a:cubicBezTo>
                  <a:lnTo>
                    <a:pt x="89482" y="400697"/>
                  </a:lnTo>
                  <a:cubicBezTo>
                    <a:pt x="89482" y="400697"/>
                    <a:pt x="507" y="400697"/>
                    <a:pt x="507" y="311722"/>
                  </a:cubicBezTo>
                  <a:lnTo>
                    <a:pt x="507" y="89284"/>
                  </a:lnTo>
                  <a:cubicBezTo>
                    <a:pt x="507" y="89284"/>
                    <a:pt x="507" y="309"/>
                    <a:pt x="89482" y="309"/>
                  </a:cubicBezTo>
                </a:path>
              </a:pathLst>
            </a:custGeom>
            <a:noFill/>
            <a:ln w="14828" cap="rnd">
              <a:solidFill>
                <a:srgbClr val="BA5DE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6D78C0C-E3B8-6625-5F2D-03B1C4765DD1}"/>
                </a:ext>
              </a:extLst>
            </p:cNvPr>
            <p:cNvSpPr/>
            <p:nvPr/>
          </p:nvSpPr>
          <p:spPr>
            <a:xfrm>
              <a:off x="6976559" y="4014136"/>
              <a:ext cx="1156675" cy="400387"/>
            </a:xfrm>
            <a:custGeom>
              <a:avLst/>
              <a:gdLst>
                <a:gd name="connsiteX0" fmla="*/ 89062 w 1156675"/>
                <a:gd name="connsiteY0" fmla="*/ 345 h 400387"/>
                <a:gd name="connsiteX1" fmla="*/ 1067787 w 1156675"/>
                <a:gd name="connsiteY1" fmla="*/ 345 h 400387"/>
                <a:gd name="connsiteX2" fmla="*/ 1156762 w 1156675"/>
                <a:gd name="connsiteY2" fmla="*/ 89320 h 400387"/>
                <a:gd name="connsiteX3" fmla="*/ 1156762 w 1156675"/>
                <a:gd name="connsiteY3" fmla="*/ 311758 h 400387"/>
                <a:gd name="connsiteX4" fmla="*/ 1067787 w 1156675"/>
                <a:gd name="connsiteY4" fmla="*/ 400733 h 400387"/>
                <a:gd name="connsiteX5" fmla="*/ 89062 w 1156675"/>
                <a:gd name="connsiteY5" fmla="*/ 400733 h 400387"/>
                <a:gd name="connsiteX6" fmla="*/ 87 w 1156675"/>
                <a:gd name="connsiteY6" fmla="*/ 311758 h 400387"/>
                <a:gd name="connsiteX7" fmla="*/ 87 w 1156675"/>
                <a:gd name="connsiteY7" fmla="*/ 89320 h 400387"/>
                <a:gd name="connsiteX8" fmla="*/ 89062 w 1156675"/>
                <a:gd name="connsiteY8" fmla="*/ 345 h 40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6675" h="400387">
                  <a:moveTo>
                    <a:pt x="89062" y="345"/>
                  </a:moveTo>
                  <a:lnTo>
                    <a:pt x="1067787" y="345"/>
                  </a:lnTo>
                  <a:cubicBezTo>
                    <a:pt x="1067787" y="345"/>
                    <a:pt x="1156762" y="345"/>
                    <a:pt x="1156762" y="89320"/>
                  </a:cubicBezTo>
                  <a:lnTo>
                    <a:pt x="1156762" y="311758"/>
                  </a:lnTo>
                  <a:cubicBezTo>
                    <a:pt x="1156762" y="311758"/>
                    <a:pt x="1156762" y="400733"/>
                    <a:pt x="1067787" y="400733"/>
                  </a:cubicBezTo>
                  <a:lnTo>
                    <a:pt x="89062" y="400733"/>
                  </a:lnTo>
                  <a:cubicBezTo>
                    <a:pt x="89062" y="400733"/>
                    <a:pt x="87" y="400733"/>
                    <a:pt x="87" y="311758"/>
                  </a:cubicBezTo>
                  <a:lnTo>
                    <a:pt x="87" y="89320"/>
                  </a:lnTo>
                  <a:cubicBezTo>
                    <a:pt x="87" y="89320"/>
                    <a:pt x="87" y="345"/>
                    <a:pt x="89062" y="345"/>
                  </a:cubicBezTo>
                </a:path>
              </a:pathLst>
            </a:custGeom>
            <a:noFill/>
            <a:ln w="14828" cap="rnd">
              <a:solidFill>
                <a:srgbClr val="92BD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D6917D4F-7D02-F3ED-92D0-70F92D94FC9B}"/>
                </a:ext>
              </a:extLst>
            </p:cNvPr>
            <p:cNvSpPr/>
            <p:nvPr/>
          </p:nvSpPr>
          <p:spPr>
            <a:xfrm>
              <a:off x="8133235" y="2568292"/>
              <a:ext cx="355900" cy="771116"/>
            </a:xfrm>
            <a:custGeom>
              <a:avLst/>
              <a:gdLst>
                <a:gd name="connsiteX0" fmla="*/ 356143 w 355900"/>
                <a:gd name="connsiteY0" fmla="*/ 771267 h 771116"/>
                <a:gd name="connsiteX1" fmla="*/ 333899 w 355900"/>
                <a:gd name="connsiteY1" fmla="*/ 771267 h 771116"/>
                <a:gd name="connsiteX2" fmla="*/ 333158 w 355900"/>
                <a:gd name="connsiteY2" fmla="*/ 771267 h 771116"/>
                <a:gd name="connsiteX3" fmla="*/ 178193 w 355900"/>
                <a:gd name="connsiteY3" fmla="*/ 616302 h 771116"/>
                <a:gd name="connsiteX4" fmla="*/ 178193 w 355900"/>
                <a:gd name="connsiteY4" fmla="*/ 615561 h 771116"/>
                <a:gd name="connsiteX5" fmla="*/ 178193 w 355900"/>
                <a:gd name="connsiteY5" fmla="*/ 155115 h 771116"/>
                <a:gd name="connsiteX6" fmla="*/ 23228 w 355900"/>
                <a:gd name="connsiteY6" fmla="*/ 150 h 771116"/>
                <a:gd name="connsiteX7" fmla="*/ 22487 w 355900"/>
                <a:gd name="connsiteY7" fmla="*/ 150 h 771116"/>
                <a:gd name="connsiteX8" fmla="*/ 243 w 355900"/>
                <a:gd name="connsiteY8" fmla="*/ 150 h 77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900" h="771116">
                  <a:moveTo>
                    <a:pt x="356143" y="771267"/>
                  </a:moveTo>
                  <a:lnTo>
                    <a:pt x="333899" y="771267"/>
                  </a:lnTo>
                  <a:lnTo>
                    <a:pt x="333158" y="771267"/>
                  </a:lnTo>
                  <a:cubicBezTo>
                    <a:pt x="247573" y="771267"/>
                    <a:pt x="178193" y="701889"/>
                    <a:pt x="178193" y="616302"/>
                  </a:cubicBezTo>
                  <a:lnTo>
                    <a:pt x="178193" y="615561"/>
                  </a:lnTo>
                  <a:lnTo>
                    <a:pt x="178193" y="155115"/>
                  </a:lnTo>
                  <a:cubicBezTo>
                    <a:pt x="178193" y="69530"/>
                    <a:pt x="108813" y="150"/>
                    <a:pt x="23228" y="150"/>
                  </a:cubicBezTo>
                  <a:lnTo>
                    <a:pt x="22487" y="150"/>
                  </a:lnTo>
                  <a:lnTo>
                    <a:pt x="243" y="150"/>
                  </a:lnTo>
                </a:path>
              </a:pathLst>
            </a:custGeom>
            <a:noFill/>
            <a:ln w="14828" cap="rnd">
              <a:solidFill>
                <a:srgbClr val="969696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E272967B-0D4C-5ECC-4AD1-4A00CC9B8B55}"/>
                </a:ext>
              </a:extLst>
            </p:cNvPr>
            <p:cNvSpPr/>
            <p:nvPr/>
          </p:nvSpPr>
          <p:spPr>
            <a:xfrm>
              <a:off x="9734785" y="2568292"/>
              <a:ext cx="355900" cy="771116"/>
            </a:xfrm>
            <a:custGeom>
              <a:avLst/>
              <a:gdLst>
                <a:gd name="connsiteX0" fmla="*/ 459 w 355900"/>
                <a:gd name="connsiteY0" fmla="*/ 771267 h 771116"/>
                <a:gd name="connsiteX1" fmla="*/ 22703 w 355900"/>
                <a:gd name="connsiteY1" fmla="*/ 771267 h 771116"/>
                <a:gd name="connsiteX2" fmla="*/ 23444 w 355900"/>
                <a:gd name="connsiteY2" fmla="*/ 771267 h 771116"/>
                <a:gd name="connsiteX3" fmla="*/ 178409 w 355900"/>
                <a:gd name="connsiteY3" fmla="*/ 616302 h 771116"/>
                <a:gd name="connsiteX4" fmla="*/ 178409 w 355900"/>
                <a:gd name="connsiteY4" fmla="*/ 615561 h 771116"/>
                <a:gd name="connsiteX5" fmla="*/ 178409 w 355900"/>
                <a:gd name="connsiteY5" fmla="*/ 155115 h 771116"/>
                <a:gd name="connsiteX6" fmla="*/ 333374 w 355900"/>
                <a:gd name="connsiteY6" fmla="*/ 150 h 771116"/>
                <a:gd name="connsiteX7" fmla="*/ 334115 w 355900"/>
                <a:gd name="connsiteY7" fmla="*/ 150 h 771116"/>
                <a:gd name="connsiteX8" fmla="*/ 356359 w 355900"/>
                <a:gd name="connsiteY8" fmla="*/ 150 h 77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900" h="771116">
                  <a:moveTo>
                    <a:pt x="459" y="771267"/>
                  </a:moveTo>
                  <a:lnTo>
                    <a:pt x="22703" y="771267"/>
                  </a:lnTo>
                  <a:lnTo>
                    <a:pt x="23444" y="771267"/>
                  </a:lnTo>
                  <a:cubicBezTo>
                    <a:pt x="109029" y="771267"/>
                    <a:pt x="178409" y="701889"/>
                    <a:pt x="178409" y="616302"/>
                  </a:cubicBezTo>
                  <a:lnTo>
                    <a:pt x="178409" y="615561"/>
                  </a:lnTo>
                  <a:lnTo>
                    <a:pt x="178409" y="155115"/>
                  </a:lnTo>
                  <a:cubicBezTo>
                    <a:pt x="178409" y="69530"/>
                    <a:pt x="247789" y="150"/>
                    <a:pt x="333374" y="150"/>
                  </a:cubicBezTo>
                  <a:lnTo>
                    <a:pt x="334115" y="150"/>
                  </a:lnTo>
                  <a:lnTo>
                    <a:pt x="356359" y="150"/>
                  </a:lnTo>
                </a:path>
              </a:pathLst>
            </a:custGeom>
            <a:noFill/>
            <a:ln w="14828" cap="rnd">
              <a:solidFill>
                <a:srgbClr val="969696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4BF35A93-55BA-315F-5AC1-1EBAEB2A00E8}"/>
                </a:ext>
              </a:extLst>
            </p:cNvPr>
            <p:cNvSpPr/>
            <p:nvPr/>
          </p:nvSpPr>
          <p:spPr>
            <a:xfrm>
              <a:off x="8133235" y="3710138"/>
              <a:ext cx="355900" cy="504191"/>
            </a:xfrm>
            <a:custGeom>
              <a:avLst/>
              <a:gdLst>
                <a:gd name="connsiteX0" fmla="*/ 356143 w 355900"/>
                <a:gd name="connsiteY0" fmla="*/ 304 h 504191"/>
                <a:gd name="connsiteX1" fmla="*/ 333899 w 355900"/>
                <a:gd name="connsiteY1" fmla="*/ 304 h 504191"/>
                <a:gd name="connsiteX2" fmla="*/ 333158 w 355900"/>
                <a:gd name="connsiteY2" fmla="*/ 304 h 504191"/>
                <a:gd name="connsiteX3" fmla="*/ 178193 w 355900"/>
                <a:gd name="connsiteY3" fmla="*/ 155269 h 504191"/>
                <a:gd name="connsiteX4" fmla="*/ 178193 w 355900"/>
                <a:gd name="connsiteY4" fmla="*/ 156010 h 504191"/>
                <a:gd name="connsiteX5" fmla="*/ 178193 w 355900"/>
                <a:gd name="connsiteY5" fmla="*/ 349531 h 504191"/>
                <a:gd name="connsiteX6" fmla="*/ 23228 w 355900"/>
                <a:gd name="connsiteY6" fmla="*/ 504496 h 504191"/>
                <a:gd name="connsiteX7" fmla="*/ 22487 w 355900"/>
                <a:gd name="connsiteY7" fmla="*/ 504496 h 504191"/>
                <a:gd name="connsiteX8" fmla="*/ 243 w 355900"/>
                <a:gd name="connsiteY8" fmla="*/ 504496 h 50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900" h="504191">
                  <a:moveTo>
                    <a:pt x="356143" y="304"/>
                  </a:moveTo>
                  <a:lnTo>
                    <a:pt x="333899" y="304"/>
                  </a:lnTo>
                  <a:lnTo>
                    <a:pt x="333158" y="304"/>
                  </a:lnTo>
                  <a:cubicBezTo>
                    <a:pt x="247573" y="304"/>
                    <a:pt x="178193" y="69684"/>
                    <a:pt x="178193" y="155269"/>
                  </a:cubicBezTo>
                  <a:lnTo>
                    <a:pt x="178193" y="156010"/>
                  </a:lnTo>
                  <a:lnTo>
                    <a:pt x="178193" y="349531"/>
                  </a:lnTo>
                  <a:cubicBezTo>
                    <a:pt x="178193" y="435116"/>
                    <a:pt x="108813" y="504496"/>
                    <a:pt x="23228" y="504496"/>
                  </a:cubicBezTo>
                  <a:lnTo>
                    <a:pt x="22487" y="504496"/>
                  </a:lnTo>
                  <a:lnTo>
                    <a:pt x="243" y="504496"/>
                  </a:lnTo>
                </a:path>
              </a:pathLst>
            </a:custGeom>
            <a:noFill/>
            <a:ln w="14828" cap="rnd">
              <a:solidFill>
                <a:srgbClr val="969696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6BC9332C-3EC9-31D8-DB8B-2422793B4102}"/>
                </a:ext>
              </a:extLst>
            </p:cNvPr>
            <p:cNvSpPr/>
            <p:nvPr/>
          </p:nvSpPr>
          <p:spPr>
            <a:xfrm>
              <a:off x="9734785" y="3710138"/>
              <a:ext cx="355900" cy="237266"/>
            </a:xfrm>
            <a:custGeom>
              <a:avLst/>
              <a:gdLst>
                <a:gd name="connsiteX0" fmla="*/ 459 w 355900"/>
                <a:gd name="connsiteY0" fmla="*/ 304 h 237266"/>
                <a:gd name="connsiteX1" fmla="*/ 22703 w 355900"/>
                <a:gd name="connsiteY1" fmla="*/ 304 h 237266"/>
                <a:gd name="connsiteX2" fmla="*/ 23444 w 355900"/>
                <a:gd name="connsiteY2" fmla="*/ 304 h 237266"/>
                <a:gd name="connsiteX3" fmla="*/ 121317 w 355900"/>
                <a:gd name="connsiteY3" fmla="*/ 33670 h 237266"/>
                <a:gd name="connsiteX4" fmla="*/ 178409 w 355900"/>
                <a:gd name="connsiteY4" fmla="*/ 118937 h 237266"/>
                <a:gd name="connsiteX5" fmla="*/ 235501 w 355900"/>
                <a:gd name="connsiteY5" fmla="*/ 204205 h 237266"/>
                <a:gd name="connsiteX6" fmla="*/ 333374 w 355900"/>
                <a:gd name="connsiteY6" fmla="*/ 237571 h 237266"/>
                <a:gd name="connsiteX7" fmla="*/ 334115 w 355900"/>
                <a:gd name="connsiteY7" fmla="*/ 237571 h 237266"/>
                <a:gd name="connsiteX8" fmla="*/ 356359 w 355900"/>
                <a:gd name="connsiteY8" fmla="*/ 237571 h 23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900" h="237266">
                  <a:moveTo>
                    <a:pt x="459" y="304"/>
                  </a:moveTo>
                  <a:lnTo>
                    <a:pt x="22703" y="304"/>
                  </a:lnTo>
                  <a:lnTo>
                    <a:pt x="23444" y="304"/>
                  </a:lnTo>
                  <a:cubicBezTo>
                    <a:pt x="55239" y="341"/>
                    <a:pt x="89469" y="12010"/>
                    <a:pt x="121317" y="33670"/>
                  </a:cubicBezTo>
                  <a:cubicBezTo>
                    <a:pt x="140245" y="46530"/>
                    <a:pt x="160940" y="77439"/>
                    <a:pt x="178409" y="118937"/>
                  </a:cubicBezTo>
                  <a:cubicBezTo>
                    <a:pt x="195878" y="160435"/>
                    <a:pt x="216573" y="191345"/>
                    <a:pt x="235501" y="204205"/>
                  </a:cubicBezTo>
                  <a:cubicBezTo>
                    <a:pt x="267349" y="225865"/>
                    <a:pt x="301579" y="237534"/>
                    <a:pt x="333374" y="237571"/>
                  </a:cubicBezTo>
                  <a:lnTo>
                    <a:pt x="334115" y="237571"/>
                  </a:lnTo>
                  <a:lnTo>
                    <a:pt x="356359" y="237571"/>
                  </a:lnTo>
                </a:path>
              </a:pathLst>
            </a:custGeom>
            <a:noFill/>
            <a:ln w="14828" cap="rnd">
              <a:solidFill>
                <a:srgbClr val="969696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495687A6-B260-F7F4-7DAE-9C168F3E8350}"/>
                </a:ext>
              </a:extLst>
            </p:cNvPr>
            <p:cNvSpPr/>
            <p:nvPr/>
          </p:nvSpPr>
          <p:spPr>
            <a:xfrm>
              <a:off x="9111960" y="4080868"/>
              <a:ext cx="7414" cy="778531"/>
            </a:xfrm>
            <a:custGeom>
              <a:avLst/>
              <a:gdLst>
                <a:gd name="connsiteX0" fmla="*/ 375 w 7414"/>
                <a:gd name="connsiteY0" fmla="*/ 354 h 778531"/>
                <a:gd name="connsiteX1" fmla="*/ 375 w 7414"/>
                <a:gd name="connsiteY1" fmla="*/ 389620 h 778531"/>
                <a:gd name="connsiteX2" fmla="*/ 375 w 7414"/>
                <a:gd name="connsiteY2" fmla="*/ 778886 h 77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4" h="778531">
                  <a:moveTo>
                    <a:pt x="375" y="354"/>
                  </a:moveTo>
                  <a:lnTo>
                    <a:pt x="375" y="389620"/>
                  </a:lnTo>
                  <a:lnTo>
                    <a:pt x="375" y="778886"/>
                  </a:lnTo>
                </a:path>
              </a:pathLst>
            </a:custGeom>
            <a:noFill/>
            <a:ln w="14828" cap="rnd">
              <a:solidFill>
                <a:srgbClr val="969696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030D8588-B444-27EE-EF82-E2F68B8B7B5D}"/>
                </a:ext>
              </a:extLst>
            </p:cNvPr>
            <p:cNvSpPr/>
            <p:nvPr/>
          </p:nvSpPr>
          <p:spPr>
            <a:xfrm>
              <a:off x="8951938" y="3155646"/>
              <a:ext cx="320058" cy="337867"/>
            </a:xfrm>
            <a:custGeom>
              <a:avLst/>
              <a:gdLst>
                <a:gd name="connsiteX0" fmla="*/ 300241 w 320058"/>
                <a:gd name="connsiteY0" fmla="*/ 41186 h 337867"/>
                <a:gd name="connsiteX1" fmla="*/ 300241 w 320058"/>
                <a:gd name="connsiteY1" fmla="*/ 338096 h 337867"/>
                <a:gd name="connsiteX2" fmla="*/ 168810 w 320058"/>
                <a:gd name="connsiteY2" fmla="*/ 69006 h 337867"/>
                <a:gd name="connsiteX3" fmla="*/ 138781 w 320058"/>
                <a:gd name="connsiteY3" fmla="*/ 99050 h 337867"/>
                <a:gd name="connsiteX4" fmla="*/ 138781 w 320058"/>
                <a:gd name="connsiteY4" fmla="*/ 196655 h 337867"/>
                <a:gd name="connsiteX5" fmla="*/ 168810 w 320058"/>
                <a:gd name="connsiteY5" fmla="*/ 166611 h 337867"/>
                <a:gd name="connsiteX6" fmla="*/ 300241 w 320058"/>
                <a:gd name="connsiteY6" fmla="*/ 166611 h 337867"/>
                <a:gd name="connsiteX7" fmla="*/ 300241 w 320058"/>
                <a:gd name="connsiteY7" fmla="*/ 69006 h 337867"/>
                <a:gd name="connsiteX8" fmla="*/ 168810 w 320058"/>
                <a:gd name="connsiteY8" fmla="*/ 226684 h 337867"/>
                <a:gd name="connsiteX9" fmla="*/ 138781 w 320058"/>
                <a:gd name="connsiteY9" fmla="*/ 196655 h 337867"/>
                <a:gd name="connsiteX10" fmla="*/ 138781 w 320058"/>
                <a:gd name="connsiteY10" fmla="*/ 192889 h 337867"/>
                <a:gd name="connsiteX11" fmla="*/ 351 w 320058"/>
                <a:gd name="connsiteY11" fmla="*/ 192889 h 337867"/>
                <a:gd name="connsiteX12" fmla="*/ 56183 w 320058"/>
                <a:gd name="connsiteY12" fmla="*/ 241691 h 337867"/>
                <a:gd name="connsiteX13" fmla="*/ 351 w 320058"/>
                <a:gd name="connsiteY13" fmla="*/ 290494 h 337867"/>
                <a:gd name="connsiteX14" fmla="*/ 168810 w 320058"/>
                <a:gd name="connsiteY14" fmla="*/ 290494 h 337867"/>
                <a:gd name="connsiteX15" fmla="*/ 198839 w 320058"/>
                <a:gd name="connsiteY15" fmla="*/ 260465 h 337867"/>
                <a:gd name="connsiteX16" fmla="*/ 198839 w 320058"/>
                <a:gd name="connsiteY16" fmla="*/ 166611 h 337867"/>
                <a:gd name="connsiteX17" fmla="*/ 168810 w 320058"/>
                <a:gd name="connsiteY17" fmla="*/ 226684 h 337867"/>
                <a:gd name="connsiteX18" fmla="*/ 198839 w 320058"/>
                <a:gd name="connsiteY18" fmla="*/ 256654 h 337867"/>
                <a:gd name="connsiteX19" fmla="*/ 279451 w 320058"/>
                <a:gd name="connsiteY19" fmla="*/ 20707 h 337867"/>
                <a:gd name="connsiteX20" fmla="*/ 299930 w 320058"/>
                <a:gd name="connsiteY20" fmla="*/ 41186 h 337867"/>
                <a:gd name="connsiteX21" fmla="*/ 320409 w 320058"/>
                <a:gd name="connsiteY21" fmla="*/ 20707 h 337867"/>
                <a:gd name="connsiteX22" fmla="*/ 299930 w 320058"/>
                <a:gd name="connsiteY22" fmla="*/ 228 h 337867"/>
                <a:gd name="connsiteX23" fmla="*/ 279451 w 320058"/>
                <a:gd name="connsiteY23" fmla="*/ 20707 h 33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058" h="337867">
                  <a:moveTo>
                    <a:pt x="300241" y="41186"/>
                  </a:moveTo>
                  <a:lnTo>
                    <a:pt x="300241" y="338096"/>
                  </a:lnTo>
                  <a:moveTo>
                    <a:pt x="168810" y="69006"/>
                  </a:moveTo>
                  <a:cubicBezTo>
                    <a:pt x="152220" y="69006"/>
                    <a:pt x="138773" y="82459"/>
                    <a:pt x="138781" y="99050"/>
                  </a:cubicBezTo>
                  <a:lnTo>
                    <a:pt x="138781" y="196655"/>
                  </a:lnTo>
                  <a:cubicBezTo>
                    <a:pt x="138773" y="180065"/>
                    <a:pt x="152220" y="166611"/>
                    <a:pt x="168810" y="166611"/>
                  </a:cubicBezTo>
                  <a:lnTo>
                    <a:pt x="300241" y="166611"/>
                  </a:lnTo>
                  <a:lnTo>
                    <a:pt x="300241" y="69006"/>
                  </a:lnTo>
                  <a:close/>
                  <a:moveTo>
                    <a:pt x="168810" y="226684"/>
                  </a:moveTo>
                  <a:cubicBezTo>
                    <a:pt x="152225" y="226684"/>
                    <a:pt x="138781" y="213240"/>
                    <a:pt x="138781" y="196655"/>
                  </a:cubicBezTo>
                  <a:moveTo>
                    <a:pt x="138781" y="192889"/>
                  </a:moveTo>
                  <a:lnTo>
                    <a:pt x="351" y="192889"/>
                  </a:lnTo>
                  <a:lnTo>
                    <a:pt x="56183" y="241691"/>
                  </a:lnTo>
                  <a:lnTo>
                    <a:pt x="351" y="290494"/>
                  </a:lnTo>
                  <a:lnTo>
                    <a:pt x="168810" y="290494"/>
                  </a:lnTo>
                  <a:cubicBezTo>
                    <a:pt x="185395" y="290494"/>
                    <a:pt x="198839" y="277050"/>
                    <a:pt x="198839" y="260465"/>
                  </a:cubicBezTo>
                  <a:lnTo>
                    <a:pt x="198839" y="166611"/>
                  </a:lnTo>
                  <a:moveTo>
                    <a:pt x="168810" y="226684"/>
                  </a:moveTo>
                  <a:cubicBezTo>
                    <a:pt x="185372" y="226684"/>
                    <a:pt x="198807" y="240093"/>
                    <a:pt x="198839" y="256654"/>
                  </a:cubicBezTo>
                  <a:moveTo>
                    <a:pt x="279451" y="20707"/>
                  </a:moveTo>
                  <a:cubicBezTo>
                    <a:pt x="279451" y="32017"/>
                    <a:pt x="288620" y="41186"/>
                    <a:pt x="299930" y="41186"/>
                  </a:cubicBezTo>
                  <a:cubicBezTo>
                    <a:pt x="311240" y="41186"/>
                    <a:pt x="320409" y="32017"/>
                    <a:pt x="320409" y="20707"/>
                  </a:cubicBezTo>
                  <a:cubicBezTo>
                    <a:pt x="320409" y="9397"/>
                    <a:pt x="311240" y="228"/>
                    <a:pt x="299930" y="228"/>
                  </a:cubicBezTo>
                  <a:cubicBezTo>
                    <a:pt x="288620" y="228"/>
                    <a:pt x="279451" y="9397"/>
                    <a:pt x="279451" y="20707"/>
                  </a:cubicBezTo>
                </a:path>
              </a:pathLst>
            </a:custGeom>
            <a:noFill/>
            <a:ln w="14828" cap="rnd">
              <a:solidFill>
                <a:srgbClr val="9696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CE806618-43B8-7156-50EA-0E084FEA8347}"/>
                </a:ext>
              </a:extLst>
            </p:cNvPr>
            <p:cNvSpPr/>
            <p:nvPr/>
          </p:nvSpPr>
          <p:spPr>
            <a:xfrm>
              <a:off x="10191246" y="3840635"/>
              <a:ext cx="199266" cy="213540"/>
            </a:xfrm>
            <a:custGeom>
              <a:avLst/>
              <a:gdLst>
                <a:gd name="connsiteX0" fmla="*/ 97835 w 199266"/>
                <a:gd name="connsiteY0" fmla="*/ 97637 h 213540"/>
                <a:gd name="connsiteX1" fmla="*/ 139542 w 199266"/>
                <a:gd name="connsiteY1" fmla="*/ 55930 h 213540"/>
                <a:gd name="connsiteX2" fmla="*/ 145011 w 199266"/>
                <a:gd name="connsiteY2" fmla="*/ 22657 h 213540"/>
                <a:gd name="connsiteX3" fmla="*/ 139542 w 199266"/>
                <a:gd name="connsiteY3" fmla="*/ 35818 h 213540"/>
                <a:gd name="connsiteX4" fmla="*/ 139542 w 199266"/>
                <a:gd name="connsiteY4" fmla="*/ 55930 h 213540"/>
                <a:gd name="connsiteX5" fmla="*/ 164289 w 199266"/>
                <a:gd name="connsiteY5" fmla="*/ 55930 h 213540"/>
                <a:gd name="connsiteX6" fmla="*/ 177450 w 199266"/>
                <a:gd name="connsiteY6" fmla="*/ 50462 h 213540"/>
                <a:gd name="connsiteX7" fmla="*/ 199786 w 199266"/>
                <a:gd name="connsiteY7" fmla="*/ 28126 h 213540"/>
                <a:gd name="connsiteX8" fmla="*/ 167347 w 199266"/>
                <a:gd name="connsiteY8" fmla="*/ 28126 h 213540"/>
                <a:gd name="connsiteX9" fmla="*/ 167347 w 199266"/>
                <a:gd name="connsiteY9" fmla="*/ 321 h 213540"/>
                <a:gd name="connsiteX10" fmla="*/ 125640 w 199266"/>
                <a:gd name="connsiteY10" fmla="*/ 213490 h 213540"/>
                <a:gd name="connsiteX11" fmla="*/ 70031 w 199266"/>
                <a:gd name="connsiteY11" fmla="*/ 213490 h 213540"/>
                <a:gd name="connsiteX12" fmla="*/ 83933 w 199266"/>
                <a:gd name="connsiteY12" fmla="*/ 176417 h 213540"/>
                <a:gd name="connsiteX13" fmla="*/ 111738 w 199266"/>
                <a:gd name="connsiteY13" fmla="*/ 176417 h 213540"/>
                <a:gd name="connsiteX14" fmla="*/ 125640 w 199266"/>
                <a:gd name="connsiteY14" fmla="*/ 213490 h 213540"/>
                <a:gd name="connsiteX15" fmla="*/ 56314 w 199266"/>
                <a:gd name="connsiteY15" fmla="*/ 213861 h 213540"/>
                <a:gd name="connsiteX16" fmla="*/ 144177 w 199266"/>
                <a:gd name="connsiteY16" fmla="*/ 213490 h 213540"/>
                <a:gd name="connsiteX17" fmla="*/ 519 w 199266"/>
                <a:gd name="connsiteY17" fmla="*/ 148613 h 213540"/>
                <a:gd name="connsiteX18" fmla="*/ 195152 w 199266"/>
                <a:gd name="connsiteY18" fmla="*/ 148613 h 213540"/>
                <a:gd name="connsiteX19" fmla="*/ 195152 w 199266"/>
                <a:gd name="connsiteY19" fmla="*/ 74467 h 213540"/>
                <a:gd name="connsiteX20" fmla="*/ 195152 w 199266"/>
                <a:gd name="connsiteY20" fmla="*/ 162700 h 213540"/>
                <a:gd name="connsiteX21" fmla="*/ 181250 w 199266"/>
                <a:gd name="connsiteY21" fmla="*/ 176603 h 213540"/>
                <a:gd name="connsiteX22" fmla="*/ 14421 w 199266"/>
                <a:gd name="connsiteY22" fmla="*/ 176603 h 213540"/>
                <a:gd name="connsiteX23" fmla="*/ 519 w 199266"/>
                <a:gd name="connsiteY23" fmla="*/ 162700 h 213540"/>
                <a:gd name="connsiteX24" fmla="*/ 519 w 199266"/>
                <a:gd name="connsiteY24" fmla="*/ 42213 h 213540"/>
                <a:gd name="connsiteX25" fmla="*/ 14421 w 199266"/>
                <a:gd name="connsiteY25" fmla="*/ 28311 h 213540"/>
                <a:gd name="connsiteX26" fmla="*/ 101728 w 199266"/>
                <a:gd name="connsiteY26" fmla="*/ 28311 h 213540"/>
                <a:gd name="connsiteX27" fmla="*/ 65397 w 199266"/>
                <a:gd name="connsiteY27" fmla="*/ 97637 h 213540"/>
                <a:gd name="connsiteX28" fmla="*/ 97835 w 199266"/>
                <a:gd name="connsiteY28" fmla="*/ 130076 h 213540"/>
                <a:gd name="connsiteX29" fmla="*/ 130274 w 199266"/>
                <a:gd name="connsiteY29" fmla="*/ 97637 h 213540"/>
                <a:gd name="connsiteX30" fmla="*/ 97835 w 199266"/>
                <a:gd name="connsiteY30" fmla="*/ 65199 h 213540"/>
                <a:gd name="connsiteX31" fmla="*/ 65397 w 199266"/>
                <a:gd name="connsiteY31" fmla="*/ 97637 h 21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9266" h="213540">
                  <a:moveTo>
                    <a:pt x="97835" y="97637"/>
                  </a:moveTo>
                  <a:lnTo>
                    <a:pt x="139542" y="55930"/>
                  </a:lnTo>
                  <a:moveTo>
                    <a:pt x="145011" y="22657"/>
                  </a:moveTo>
                  <a:cubicBezTo>
                    <a:pt x="141507" y="26140"/>
                    <a:pt x="139539" y="30878"/>
                    <a:pt x="139542" y="35818"/>
                  </a:cubicBezTo>
                  <a:lnTo>
                    <a:pt x="139542" y="55930"/>
                  </a:lnTo>
                  <a:lnTo>
                    <a:pt x="164289" y="55930"/>
                  </a:lnTo>
                  <a:cubicBezTo>
                    <a:pt x="169229" y="55934"/>
                    <a:pt x="173967" y="53966"/>
                    <a:pt x="177450" y="50462"/>
                  </a:cubicBezTo>
                  <a:lnTo>
                    <a:pt x="199786" y="28126"/>
                  </a:lnTo>
                  <a:lnTo>
                    <a:pt x="167347" y="28126"/>
                  </a:lnTo>
                  <a:lnTo>
                    <a:pt x="167347" y="321"/>
                  </a:lnTo>
                  <a:close/>
                  <a:moveTo>
                    <a:pt x="125640" y="213490"/>
                  </a:moveTo>
                  <a:lnTo>
                    <a:pt x="70031" y="213490"/>
                  </a:lnTo>
                  <a:cubicBezTo>
                    <a:pt x="77990" y="202649"/>
                    <a:pt x="82801" y="189819"/>
                    <a:pt x="83933" y="176417"/>
                  </a:cubicBezTo>
                  <a:lnTo>
                    <a:pt x="111738" y="176417"/>
                  </a:lnTo>
                  <a:cubicBezTo>
                    <a:pt x="112926" y="189807"/>
                    <a:pt x="117731" y="202621"/>
                    <a:pt x="125640" y="213490"/>
                  </a:cubicBezTo>
                  <a:close/>
                  <a:moveTo>
                    <a:pt x="56314" y="213861"/>
                  </a:moveTo>
                  <a:lnTo>
                    <a:pt x="144177" y="213490"/>
                  </a:lnTo>
                  <a:moveTo>
                    <a:pt x="519" y="148613"/>
                  </a:moveTo>
                  <a:lnTo>
                    <a:pt x="195152" y="148613"/>
                  </a:lnTo>
                  <a:moveTo>
                    <a:pt x="195152" y="74467"/>
                  </a:moveTo>
                  <a:lnTo>
                    <a:pt x="195152" y="162700"/>
                  </a:lnTo>
                  <a:cubicBezTo>
                    <a:pt x="195152" y="170378"/>
                    <a:pt x="188927" y="176603"/>
                    <a:pt x="181250" y="176603"/>
                  </a:cubicBezTo>
                  <a:lnTo>
                    <a:pt x="14421" y="176603"/>
                  </a:lnTo>
                  <a:cubicBezTo>
                    <a:pt x="6744" y="176603"/>
                    <a:pt x="519" y="170378"/>
                    <a:pt x="519" y="162700"/>
                  </a:cubicBezTo>
                  <a:lnTo>
                    <a:pt x="519" y="42213"/>
                  </a:lnTo>
                  <a:cubicBezTo>
                    <a:pt x="519" y="34536"/>
                    <a:pt x="6744" y="28311"/>
                    <a:pt x="14421" y="28311"/>
                  </a:cubicBezTo>
                  <a:lnTo>
                    <a:pt x="101728" y="28311"/>
                  </a:lnTo>
                  <a:moveTo>
                    <a:pt x="65397" y="97637"/>
                  </a:moveTo>
                  <a:cubicBezTo>
                    <a:pt x="65397" y="115553"/>
                    <a:pt x="79920" y="130076"/>
                    <a:pt x="97835" y="130076"/>
                  </a:cubicBezTo>
                  <a:cubicBezTo>
                    <a:pt x="115751" y="130076"/>
                    <a:pt x="130274" y="115553"/>
                    <a:pt x="130274" y="97637"/>
                  </a:cubicBezTo>
                  <a:cubicBezTo>
                    <a:pt x="130274" y="79722"/>
                    <a:pt x="115751" y="65199"/>
                    <a:pt x="97835" y="65199"/>
                  </a:cubicBezTo>
                  <a:cubicBezTo>
                    <a:pt x="79920" y="65199"/>
                    <a:pt x="65397" y="79722"/>
                    <a:pt x="65397" y="97637"/>
                  </a:cubicBezTo>
                </a:path>
              </a:pathLst>
            </a:custGeom>
            <a:noFill/>
            <a:ln w="14828" cap="rnd">
              <a:solidFill>
                <a:srgbClr val="BA5DE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8A0A5EF-6FEC-F4C9-6973-1E10DC82F478}"/>
                </a:ext>
              </a:extLst>
            </p:cNvPr>
            <p:cNvSpPr/>
            <p:nvPr/>
          </p:nvSpPr>
          <p:spPr>
            <a:xfrm>
              <a:off x="10184294" y="2475610"/>
              <a:ext cx="213169" cy="185364"/>
            </a:xfrm>
            <a:custGeom>
              <a:avLst/>
              <a:gdLst>
                <a:gd name="connsiteX0" fmla="*/ 153445 w 213169"/>
                <a:gd name="connsiteY0" fmla="*/ 166963 h 185364"/>
                <a:gd name="connsiteX1" fmla="*/ 171981 w 213169"/>
                <a:gd name="connsiteY1" fmla="*/ 185500 h 185364"/>
                <a:gd name="connsiteX2" fmla="*/ 190518 w 213169"/>
                <a:gd name="connsiteY2" fmla="*/ 166963 h 185364"/>
                <a:gd name="connsiteX3" fmla="*/ 171981 w 213169"/>
                <a:gd name="connsiteY3" fmla="*/ 148427 h 185364"/>
                <a:gd name="connsiteX4" fmla="*/ 153445 w 213169"/>
                <a:gd name="connsiteY4" fmla="*/ 166963 h 185364"/>
                <a:gd name="connsiteX5" fmla="*/ 23690 w 213169"/>
                <a:gd name="connsiteY5" fmla="*/ 166963 h 185364"/>
                <a:gd name="connsiteX6" fmla="*/ 42226 w 213169"/>
                <a:gd name="connsiteY6" fmla="*/ 185500 h 185364"/>
                <a:gd name="connsiteX7" fmla="*/ 60763 w 213169"/>
                <a:gd name="connsiteY7" fmla="*/ 166963 h 185364"/>
                <a:gd name="connsiteX8" fmla="*/ 42226 w 213169"/>
                <a:gd name="connsiteY8" fmla="*/ 148427 h 185364"/>
                <a:gd name="connsiteX9" fmla="*/ 23690 w 213169"/>
                <a:gd name="connsiteY9" fmla="*/ 166963 h 185364"/>
                <a:gd name="connsiteX10" fmla="*/ 23690 w 213169"/>
                <a:gd name="connsiteY10" fmla="*/ 166963 h 185364"/>
                <a:gd name="connsiteX11" fmla="*/ 5153 w 213169"/>
                <a:gd name="connsiteY11" fmla="*/ 166963 h 185364"/>
                <a:gd name="connsiteX12" fmla="*/ 519 w 213169"/>
                <a:gd name="connsiteY12" fmla="*/ 162329 h 185364"/>
                <a:gd name="connsiteX13" fmla="*/ 519 w 213169"/>
                <a:gd name="connsiteY13" fmla="*/ 4769 h 185364"/>
                <a:gd name="connsiteX14" fmla="*/ 5153 w 213169"/>
                <a:gd name="connsiteY14" fmla="*/ 135 h 185364"/>
                <a:gd name="connsiteX15" fmla="*/ 173557 w 213169"/>
                <a:gd name="connsiteY15" fmla="*/ 135 h 185364"/>
                <a:gd name="connsiteX16" fmla="*/ 177820 w 213169"/>
                <a:gd name="connsiteY16" fmla="*/ 2916 h 185364"/>
                <a:gd name="connsiteX17" fmla="*/ 201649 w 213169"/>
                <a:gd name="connsiteY17" fmla="*/ 58525 h 185364"/>
                <a:gd name="connsiteX18" fmla="*/ 201277 w 213169"/>
                <a:gd name="connsiteY18" fmla="*/ 62920 h 185364"/>
                <a:gd name="connsiteX19" fmla="*/ 197395 w 213169"/>
                <a:gd name="connsiteY19" fmla="*/ 65013 h 185364"/>
                <a:gd name="connsiteX20" fmla="*/ 171981 w 213169"/>
                <a:gd name="connsiteY20" fmla="*/ 65013 h 185364"/>
                <a:gd name="connsiteX21" fmla="*/ 153445 w 213169"/>
                <a:gd name="connsiteY21" fmla="*/ 166963 h 185364"/>
                <a:gd name="connsiteX22" fmla="*/ 60763 w 213169"/>
                <a:gd name="connsiteY22" fmla="*/ 166963 h 185364"/>
                <a:gd name="connsiteX23" fmla="*/ 190518 w 213169"/>
                <a:gd name="connsiteY23" fmla="*/ 166963 h 185364"/>
                <a:gd name="connsiteX24" fmla="*/ 209054 w 213169"/>
                <a:gd name="connsiteY24" fmla="*/ 166963 h 185364"/>
                <a:gd name="connsiteX25" fmla="*/ 213688 w 213169"/>
                <a:gd name="connsiteY25" fmla="*/ 162329 h 185364"/>
                <a:gd name="connsiteX26" fmla="*/ 213688 w 213169"/>
                <a:gd name="connsiteY26" fmla="*/ 127174 h 185364"/>
                <a:gd name="connsiteX27" fmla="*/ 212335 w 213169"/>
                <a:gd name="connsiteY27" fmla="*/ 123903 h 185364"/>
                <a:gd name="connsiteX28" fmla="*/ 195152 w 213169"/>
                <a:gd name="connsiteY28" fmla="*/ 106720 h 185364"/>
                <a:gd name="connsiteX29" fmla="*/ 171981 w 213169"/>
                <a:gd name="connsiteY29" fmla="*/ 65013 h 185364"/>
                <a:gd name="connsiteX30" fmla="*/ 130274 w 213169"/>
                <a:gd name="connsiteY30" fmla="*/ 65013 h 185364"/>
                <a:gd name="connsiteX31" fmla="*/ 130274 w 213169"/>
                <a:gd name="connsiteY31" fmla="*/ 148427 h 185364"/>
                <a:gd name="connsiteX32" fmla="*/ 213688 w 213169"/>
                <a:gd name="connsiteY32" fmla="*/ 148427 h 185364"/>
                <a:gd name="connsiteX33" fmla="*/ 519 w 213169"/>
                <a:gd name="connsiteY33" fmla="*/ 148427 h 185364"/>
                <a:gd name="connsiteX34" fmla="*/ 130274 w 213169"/>
                <a:gd name="connsiteY34" fmla="*/ 41842 h 185364"/>
                <a:gd name="connsiteX35" fmla="*/ 134908 w 213169"/>
                <a:gd name="connsiteY35" fmla="*/ 46476 h 185364"/>
                <a:gd name="connsiteX36" fmla="*/ 160915 w 213169"/>
                <a:gd name="connsiteY36" fmla="*/ 46476 h 185364"/>
                <a:gd name="connsiteX37" fmla="*/ 164678 w 213169"/>
                <a:gd name="connsiteY37" fmla="*/ 44554 h 185364"/>
                <a:gd name="connsiteX38" fmla="*/ 165317 w 213169"/>
                <a:gd name="connsiteY38" fmla="*/ 40378 h 185364"/>
                <a:gd name="connsiteX39" fmla="*/ 159136 w 213169"/>
                <a:gd name="connsiteY39" fmla="*/ 21841 h 185364"/>
                <a:gd name="connsiteX40" fmla="*/ 154742 w 213169"/>
                <a:gd name="connsiteY40" fmla="*/ 18671 h 185364"/>
                <a:gd name="connsiteX41" fmla="*/ 134908 w 213169"/>
                <a:gd name="connsiteY41" fmla="*/ 18671 h 185364"/>
                <a:gd name="connsiteX42" fmla="*/ 130274 w 213169"/>
                <a:gd name="connsiteY42" fmla="*/ 23306 h 185364"/>
                <a:gd name="connsiteX43" fmla="*/ 130274 w 213169"/>
                <a:gd name="connsiteY43" fmla="*/ 83549 h 185364"/>
                <a:gd name="connsiteX44" fmla="*/ 519 w 213169"/>
                <a:gd name="connsiteY44" fmla="*/ 83549 h 185364"/>
                <a:gd name="connsiteX45" fmla="*/ 23690 w 213169"/>
                <a:gd name="connsiteY45" fmla="*/ 18671 h 185364"/>
                <a:gd name="connsiteX46" fmla="*/ 97835 w 213169"/>
                <a:gd name="connsiteY46" fmla="*/ 18671 h 185364"/>
                <a:gd name="connsiteX47" fmla="*/ 102470 w 213169"/>
                <a:gd name="connsiteY47" fmla="*/ 23306 h 185364"/>
                <a:gd name="connsiteX48" fmla="*/ 102470 w 213169"/>
                <a:gd name="connsiteY48" fmla="*/ 41842 h 185364"/>
                <a:gd name="connsiteX49" fmla="*/ 97835 w 213169"/>
                <a:gd name="connsiteY49" fmla="*/ 46476 h 185364"/>
                <a:gd name="connsiteX50" fmla="*/ 23690 w 213169"/>
                <a:gd name="connsiteY50" fmla="*/ 46476 h 185364"/>
                <a:gd name="connsiteX51" fmla="*/ 19055 w 213169"/>
                <a:gd name="connsiteY51" fmla="*/ 41842 h 185364"/>
                <a:gd name="connsiteX52" fmla="*/ 19055 w 213169"/>
                <a:gd name="connsiteY52" fmla="*/ 23306 h 185364"/>
                <a:gd name="connsiteX53" fmla="*/ 23690 w 213169"/>
                <a:gd name="connsiteY53" fmla="*/ 18671 h 185364"/>
                <a:gd name="connsiteX54" fmla="*/ 195152 w 213169"/>
                <a:gd name="connsiteY54" fmla="*/ 106720 h 185364"/>
                <a:gd name="connsiteX55" fmla="*/ 130274 w 213169"/>
                <a:gd name="connsiteY55" fmla="*/ 106720 h 18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13169" h="185364">
                  <a:moveTo>
                    <a:pt x="153445" y="166963"/>
                  </a:moveTo>
                  <a:cubicBezTo>
                    <a:pt x="153445" y="177201"/>
                    <a:pt x="161744" y="185500"/>
                    <a:pt x="171981" y="185500"/>
                  </a:cubicBezTo>
                  <a:cubicBezTo>
                    <a:pt x="182219" y="185500"/>
                    <a:pt x="190518" y="177201"/>
                    <a:pt x="190518" y="166963"/>
                  </a:cubicBezTo>
                  <a:cubicBezTo>
                    <a:pt x="190518" y="156726"/>
                    <a:pt x="182219" y="148427"/>
                    <a:pt x="171981" y="148427"/>
                  </a:cubicBezTo>
                  <a:cubicBezTo>
                    <a:pt x="161744" y="148427"/>
                    <a:pt x="153445" y="156726"/>
                    <a:pt x="153445" y="166963"/>
                  </a:cubicBezTo>
                  <a:moveTo>
                    <a:pt x="23690" y="166963"/>
                  </a:moveTo>
                  <a:cubicBezTo>
                    <a:pt x="23690" y="177201"/>
                    <a:pt x="31989" y="185500"/>
                    <a:pt x="42226" y="185500"/>
                  </a:cubicBezTo>
                  <a:cubicBezTo>
                    <a:pt x="52463" y="185500"/>
                    <a:pt x="60763" y="177201"/>
                    <a:pt x="60763" y="166963"/>
                  </a:cubicBezTo>
                  <a:cubicBezTo>
                    <a:pt x="60763" y="156726"/>
                    <a:pt x="52463" y="148427"/>
                    <a:pt x="42226" y="148427"/>
                  </a:cubicBezTo>
                  <a:cubicBezTo>
                    <a:pt x="31989" y="148427"/>
                    <a:pt x="23690" y="156726"/>
                    <a:pt x="23690" y="166963"/>
                  </a:cubicBezTo>
                  <a:moveTo>
                    <a:pt x="23690" y="166963"/>
                  </a:moveTo>
                  <a:lnTo>
                    <a:pt x="5153" y="166963"/>
                  </a:lnTo>
                  <a:cubicBezTo>
                    <a:pt x="2594" y="166963"/>
                    <a:pt x="519" y="164889"/>
                    <a:pt x="519" y="162329"/>
                  </a:cubicBezTo>
                  <a:lnTo>
                    <a:pt x="519" y="4769"/>
                  </a:lnTo>
                  <a:cubicBezTo>
                    <a:pt x="519" y="2210"/>
                    <a:pt x="2594" y="135"/>
                    <a:pt x="5153" y="135"/>
                  </a:cubicBezTo>
                  <a:lnTo>
                    <a:pt x="173557" y="135"/>
                  </a:lnTo>
                  <a:cubicBezTo>
                    <a:pt x="175405" y="128"/>
                    <a:pt x="177081" y="1221"/>
                    <a:pt x="177820" y="2916"/>
                  </a:cubicBezTo>
                  <a:lnTo>
                    <a:pt x="201649" y="58525"/>
                  </a:lnTo>
                  <a:cubicBezTo>
                    <a:pt x="202274" y="59959"/>
                    <a:pt x="202135" y="61612"/>
                    <a:pt x="201277" y="62920"/>
                  </a:cubicBezTo>
                  <a:cubicBezTo>
                    <a:pt x="200419" y="64228"/>
                    <a:pt x="198959" y="65015"/>
                    <a:pt x="197395" y="65013"/>
                  </a:cubicBezTo>
                  <a:lnTo>
                    <a:pt x="171981" y="65013"/>
                  </a:lnTo>
                  <a:moveTo>
                    <a:pt x="153445" y="166963"/>
                  </a:moveTo>
                  <a:lnTo>
                    <a:pt x="60763" y="166963"/>
                  </a:lnTo>
                  <a:moveTo>
                    <a:pt x="190518" y="166963"/>
                  </a:moveTo>
                  <a:lnTo>
                    <a:pt x="209054" y="166963"/>
                  </a:lnTo>
                  <a:cubicBezTo>
                    <a:pt x="211614" y="166963"/>
                    <a:pt x="213688" y="164889"/>
                    <a:pt x="213688" y="162329"/>
                  </a:cubicBezTo>
                  <a:lnTo>
                    <a:pt x="213688" y="127174"/>
                  </a:lnTo>
                  <a:cubicBezTo>
                    <a:pt x="213688" y="125948"/>
                    <a:pt x="213201" y="124771"/>
                    <a:pt x="212335" y="123903"/>
                  </a:cubicBezTo>
                  <a:lnTo>
                    <a:pt x="195152" y="106720"/>
                  </a:lnTo>
                  <a:lnTo>
                    <a:pt x="171981" y="65013"/>
                  </a:lnTo>
                  <a:lnTo>
                    <a:pt x="130274" y="65013"/>
                  </a:lnTo>
                  <a:lnTo>
                    <a:pt x="130274" y="148427"/>
                  </a:lnTo>
                  <a:moveTo>
                    <a:pt x="213688" y="148427"/>
                  </a:moveTo>
                  <a:lnTo>
                    <a:pt x="519" y="148427"/>
                  </a:lnTo>
                  <a:moveTo>
                    <a:pt x="130274" y="41842"/>
                  </a:moveTo>
                  <a:cubicBezTo>
                    <a:pt x="130274" y="44402"/>
                    <a:pt x="132349" y="46476"/>
                    <a:pt x="134908" y="46476"/>
                  </a:cubicBezTo>
                  <a:lnTo>
                    <a:pt x="160915" y="46476"/>
                  </a:lnTo>
                  <a:cubicBezTo>
                    <a:pt x="162405" y="46478"/>
                    <a:pt x="163806" y="45763"/>
                    <a:pt x="164678" y="44554"/>
                  </a:cubicBezTo>
                  <a:cubicBezTo>
                    <a:pt x="165551" y="43346"/>
                    <a:pt x="165789" y="41792"/>
                    <a:pt x="165317" y="40378"/>
                  </a:cubicBezTo>
                  <a:lnTo>
                    <a:pt x="159136" y="21841"/>
                  </a:lnTo>
                  <a:cubicBezTo>
                    <a:pt x="158505" y="19950"/>
                    <a:pt x="156736" y="18673"/>
                    <a:pt x="154742" y="18671"/>
                  </a:cubicBezTo>
                  <a:lnTo>
                    <a:pt x="134908" y="18671"/>
                  </a:lnTo>
                  <a:cubicBezTo>
                    <a:pt x="132349" y="18671"/>
                    <a:pt x="130274" y="20746"/>
                    <a:pt x="130274" y="23306"/>
                  </a:cubicBezTo>
                  <a:close/>
                  <a:moveTo>
                    <a:pt x="130274" y="83549"/>
                  </a:moveTo>
                  <a:lnTo>
                    <a:pt x="519" y="83549"/>
                  </a:lnTo>
                  <a:moveTo>
                    <a:pt x="23690" y="18671"/>
                  </a:moveTo>
                  <a:lnTo>
                    <a:pt x="97835" y="18671"/>
                  </a:lnTo>
                  <a:cubicBezTo>
                    <a:pt x="97835" y="18671"/>
                    <a:pt x="102470" y="18671"/>
                    <a:pt x="102470" y="23306"/>
                  </a:cubicBezTo>
                  <a:lnTo>
                    <a:pt x="102470" y="41842"/>
                  </a:lnTo>
                  <a:cubicBezTo>
                    <a:pt x="102470" y="41842"/>
                    <a:pt x="102470" y="46476"/>
                    <a:pt x="97835" y="46476"/>
                  </a:cubicBezTo>
                  <a:lnTo>
                    <a:pt x="23690" y="46476"/>
                  </a:lnTo>
                  <a:cubicBezTo>
                    <a:pt x="23690" y="46476"/>
                    <a:pt x="19055" y="46476"/>
                    <a:pt x="19055" y="41842"/>
                  </a:cubicBezTo>
                  <a:lnTo>
                    <a:pt x="19055" y="23306"/>
                  </a:lnTo>
                  <a:cubicBezTo>
                    <a:pt x="19055" y="23306"/>
                    <a:pt x="19055" y="18671"/>
                    <a:pt x="23690" y="18671"/>
                  </a:cubicBezTo>
                  <a:moveTo>
                    <a:pt x="195152" y="106720"/>
                  </a:moveTo>
                  <a:lnTo>
                    <a:pt x="130274" y="106720"/>
                  </a:lnTo>
                </a:path>
              </a:pathLst>
            </a:custGeom>
            <a:noFill/>
            <a:ln w="14828" cap="rnd">
              <a:solidFill>
                <a:srgbClr val="4E88E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E4AF6842-5EBA-19F7-DBBB-171B0E2FAF36}"/>
                </a:ext>
              </a:extLst>
            </p:cNvPr>
            <p:cNvSpPr/>
            <p:nvPr/>
          </p:nvSpPr>
          <p:spPr>
            <a:xfrm>
              <a:off x="7826456" y="4128599"/>
              <a:ext cx="213169" cy="171462"/>
            </a:xfrm>
            <a:custGeom>
              <a:avLst/>
              <a:gdLst>
                <a:gd name="connsiteX0" fmla="*/ 14103 w 213169"/>
                <a:gd name="connsiteY0" fmla="*/ 83771 h 171462"/>
                <a:gd name="connsiteX1" fmla="*/ 78981 w 213169"/>
                <a:gd name="connsiteY1" fmla="*/ 83771 h 171462"/>
                <a:gd name="connsiteX2" fmla="*/ 92883 w 213169"/>
                <a:gd name="connsiteY2" fmla="*/ 97673 h 171462"/>
                <a:gd name="connsiteX3" fmla="*/ 92883 w 213169"/>
                <a:gd name="connsiteY3" fmla="*/ 116210 h 171462"/>
                <a:gd name="connsiteX4" fmla="*/ 78981 w 213169"/>
                <a:gd name="connsiteY4" fmla="*/ 130112 h 171462"/>
                <a:gd name="connsiteX5" fmla="*/ 14103 w 213169"/>
                <a:gd name="connsiteY5" fmla="*/ 130112 h 171462"/>
                <a:gd name="connsiteX6" fmla="*/ 201 w 213169"/>
                <a:gd name="connsiteY6" fmla="*/ 116210 h 171462"/>
                <a:gd name="connsiteX7" fmla="*/ 201 w 213169"/>
                <a:gd name="connsiteY7" fmla="*/ 97673 h 171462"/>
                <a:gd name="connsiteX8" fmla="*/ 14103 w 213169"/>
                <a:gd name="connsiteY8" fmla="*/ 83771 h 171462"/>
                <a:gd name="connsiteX9" fmla="*/ 65079 w 213169"/>
                <a:gd name="connsiteY9" fmla="*/ 83771 h 171462"/>
                <a:gd name="connsiteX10" fmla="*/ 65079 w 213169"/>
                <a:gd name="connsiteY10" fmla="*/ 130112 h 171462"/>
                <a:gd name="connsiteX11" fmla="*/ 30906 w 213169"/>
                <a:gd name="connsiteY11" fmla="*/ 51332 h 171462"/>
                <a:gd name="connsiteX12" fmla="*/ 148493 w 213169"/>
                <a:gd name="connsiteY12" fmla="*/ 51332 h 171462"/>
                <a:gd name="connsiteX13" fmla="*/ 171663 w 213169"/>
                <a:gd name="connsiteY13" fmla="*/ 74503 h 171462"/>
                <a:gd name="connsiteX14" fmla="*/ 148493 w 213169"/>
                <a:gd name="connsiteY14" fmla="*/ 97673 h 171462"/>
                <a:gd name="connsiteX15" fmla="*/ 129956 w 213169"/>
                <a:gd name="connsiteY15" fmla="*/ 97673 h 171462"/>
                <a:gd name="connsiteX16" fmla="*/ 129956 w 213169"/>
                <a:gd name="connsiteY16" fmla="*/ 157917 h 171462"/>
                <a:gd name="connsiteX17" fmla="*/ 116054 w 213169"/>
                <a:gd name="connsiteY17" fmla="*/ 171819 h 171462"/>
                <a:gd name="connsiteX18" fmla="*/ 32640 w 213169"/>
                <a:gd name="connsiteY18" fmla="*/ 171819 h 171462"/>
                <a:gd name="connsiteX19" fmla="*/ 18737 w 213169"/>
                <a:gd name="connsiteY19" fmla="*/ 157917 h 171462"/>
                <a:gd name="connsiteX20" fmla="*/ 18737 w 213169"/>
                <a:gd name="connsiteY20" fmla="*/ 149112 h 171462"/>
                <a:gd name="connsiteX21" fmla="*/ 129956 w 213169"/>
                <a:gd name="connsiteY21" fmla="*/ 144015 h 171462"/>
                <a:gd name="connsiteX22" fmla="*/ 194834 w 213169"/>
                <a:gd name="connsiteY22" fmla="*/ 144015 h 171462"/>
                <a:gd name="connsiteX23" fmla="*/ 213370 w 213169"/>
                <a:gd name="connsiteY23" fmla="*/ 125478 h 171462"/>
                <a:gd name="connsiteX24" fmla="*/ 213370 w 213169"/>
                <a:gd name="connsiteY24" fmla="*/ 104069 h 171462"/>
                <a:gd name="connsiteX25" fmla="*/ 109659 w 213169"/>
                <a:gd name="connsiteY25" fmla="*/ 357 h 171462"/>
                <a:gd name="connsiteX26" fmla="*/ 27079 w 213169"/>
                <a:gd name="connsiteY26" fmla="*/ 61536 h 1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3169" h="171462">
                  <a:moveTo>
                    <a:pt x="14103" y="83771"/>
                  </a:moveTo>
                  <a:lnTo>
                    <a:pt x="78981" y="83771"/>
                  </a:lnTo>
                  <a:cubicBezTo>
                    <a:pt x="78981" y="83771"/>
                    <a:pt x="92883" y="83771"/>
                    <a:pt x="92883" y="97673"/>
                  </a:cubicBezTo>
                  <a:lnTo>
                    <a:pt x="92883" y="116210"/>
                  </a:lnTo>
                  <a:cubicBezTo>
                    <a:pt x="92883" y="116210"/>
                    <a:pt x="92883" y="130112"/>
                    <a:pt x="78981" y="130112"/>
                  </a:cubicBezTo>
                  <a:lnTo>
                    <a:pt x="14103" y="130112"/>
                  </a:lnTo>
                  <a:cubicBezTo>
                    <a:pt x="14103" y="130112"/>
                    <a:pt x="201" y="130112"/>
                    <a:pt x="201" y="116210"/>
                  </a:cubicBezTo>
                  <a:lnTo>
                    <a:pt x="201" y="97673"/>
                  </a:lnTo>
                  <a:cubicBezTo>
                    <a:pt x="201" y="97673"/>
                    <a:pt x="201" y="83771"/>
                    <a:pt x="14103" y="83771"/>
                  </a:cubicBezTo>
                  <a:moveTo>
                    <a:pt x="65079" y="83771"/>
                  </a:moveTo>
                  <a:lnTo>
                    <a:pt x="65079" y="130112"/>
                  </a:lnTo>
                  <a:moveTo>
                    <a:pt x="30906" y="51332"/>
                  </a:moveTo>
                  <a:lnTo>
                    <a:pt x="148493" y="51332"/>
                  </a:lnTo>
                  <a:cubicBezTo>
                    <a:pt x="161290" y="51332"/>
                    <a:pt x="171663" y="61706"/>
                    <a:pt x="171663" y="74503"/>
                  </a:cubicBezTo>
                  <a:cubicBezTo>
                    <a:pt x="171663" y="87300"/>
                    <a:pt x="161290" y="97673"/>
                    <a:pt x="148493" y="97673"/>
                  </a:cubicBezTo>
                  <a:lnTo>
                    <a:pt x="129956" y="97673"/>
                  </a:lnTo>
                  <a:lnTo>
                    <a:pt x="129956" y="157917"/>
                  </a:lnTo>
                  <a:cubicBezTo>
                    <a:pt x="129956" y="165595"/>
                    <a:pt x="123732" y="171819"/>
                    <a:pt x="116054" y="171819"/>
                  </a:cubicBezTo>
                  <a:lnTo>
                    <a:pt x="32640" y="171819"/>
                  </a:lnTo>
                  <a:cubicBezTo>
                    <a:pt x="24962" y="171819"/>
                    <a:pt x="18737" y="165595"/>
                    <a:pt x="18737" y="157917"/>
                  </a:cubicBezTo>
                  <a:lnTo>
                    <a:pt x="18737" y="149112"/>
                  </a:lnTo>
                  <a:moveTo>
                    <a:pt x="129956" y="144015"/>
                  </a:moveTo>
                  <a:lnTo>
                    <a:pt x="194834" y="144015"/>
                  </a:lnTo>
                  <a:cubicBezTo>
                    <a:pt x="205071" y="144015"/>
                    <a:pt x="213370" y="135715"/>
                    <a:pt x="213370" y="125478"/>
                  </a:cubicBezTo>
                  <a:lnTo>
                    <a:pt x="213370" y="104069"/>
                  </a:lnTo>
                  <a:cubicBezTo>
                    <a:pt x="213370" y="46790"/>
                    <a:pt x="166937" y="357"/>
                    <a:pt x="109659" y="357"/>
                  </a:cubicBezTo>
                  <a:cubicBezTo>
                    <a:pt x="71668" y="355"/>
                    <a:pt x="38142" y="25192"/>
                    <a:pt x="27079" y="61536"/>
                  </a:cubicBezTo>
                </a:path>
              </a:pathLst>
            </a:custGeom>
            <a:noFill/>
            <a:ln w="14828" cap="rnd">
              <a:solidFill>
                <a:srgbClr val="92BD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D9EF21DF-E1BD-2003-4456-843DAF03C609}"/>
                </a:ext>
              </a:extLst>
            </p:cNvPr>
            <p:cNvSpPr/>
            <p:nvPr/>
          </p:nvSpPr>
          <p:spPr>
            <a:xfrm>
              <a:off x="8098233" y="4958402"/>
              <a:ext cx="203464" cy="202380"/>
            </a:xfrm>
            <a:custGeom>
              <a:avLst/>
              <a:gdLst>
                <a:gd name="connsiteX0" fmla="*/ 107608 w 203464"/>
                <a:gd name="connsiteY0" fmla="*/ 201790 h 202380"/>
                <a:gd name="connsiteX1" fmla="*/ 96332 w 203464"/>
                <a:gd name="connsiteY1" fmla="*/ 201790 h 202380"/>
                <a:gd name="connsiteX2" fmla="*/ 237 w 203464"/>
                <a:gd name="connsiteY2" fmla="*/ 61826 h 202380"/>
                <a:gd name="connsiteX3" fmla="*/ 237 w 203464"/>
                <a:gd name="connsiteY3" fmla="*/ 16129 h 202380"/>
                <a:gd name="connsiteX4" fmla="*/ 15895 w 203464"/>
                <a:gd name="connsiteY4" fmla="*/ 471 h 202380"/>
                <a:gd name="connsiteX5" fmla="*/ 188043 w 203464"/>
                <a:gd name="connsiteY5" fmla="*/ 471 h 202380"/>
                <a:gd name="connsiteX6" fmla="*/ 203701 w 203464"/>
                <a:gd name="connsiteY6" fmla="*/ 16129 h 202380"/>
                <a:gd name="connsiteX7" fmla="*/ 203701 w 203464"/>
                <a:gd name="connsiteY7" fmla="*/ 61826 h 202380"/>
                <a:gd name="connsiteX8" fmla="*/ 107608 w 203464"/>
                <a:gd name="connsiteY8" fmla="*/ 201744 h 202380"/>
                <a:gd name="connsiteX9" fmla="*/ 107608 w 203464"/>
                <a:gd name="connsiteY9" fmla="*/ 201790 h 202380"/>
                <a:gd name="connsiteX10" fmla="*/ 105341 w 203464"/>
                <a:gd name="connsiteY10" fmla="*/ 155195 h 202380"/>
                <a:gd name="connsiteX11" fmla="*/ 98601 w 203464"/>
                <a:gd name="connsiteY11" fmla="*/ 155195 h 202380"/>
                <a:gd name="connsiteX12" fmla="*/ 41157 w 203464"/>
                <a:gd name="connsiteY12" fmla="*/ 74458 h 202380"/>
                <a:gd name="connsiteX13" fmla="*/ 41157 w 203464"/>
                <a:gd name="connsiteY13" fmla="*/ 48099 h 202380"/>
                <a:gd name="connsiteX14" fmla="*/ 50517 w 203464"/>
                <a:gd name="connsiteY14" fmla="*/ 39067 h 202380"/>
                <a:gd name="connsiteX15" fmla="*/ 153426 w 203464"/>
                <a:gd name="connsiteY15" fmla="*/ 39067 h 202380"/>
                <a:gd name="connsiteX16" fmla="*/ 162787 w 203464"/>
                <a:gd name="connsiteY16" fmla="*/ 48099 h 202380"/>
                <a:gd name="connsiteX17" fmla="*/ 162787 w 203464"/>
                <a:gd name="connsiteY17" fmla="*/ 74458 h 202380"/>
                <a:gd name="connsiteX18" fmla="*/ 105341 w 203464"/>
                <a:gd name="connsiteY18" fmla="*/ 155168 h 202380"/>
                <a:gd name="connsiteX19" fmla="*/ 105341 w 203464"/>
                <a:gd name="connsiteY19" fmla="*/ 155195 h 20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3464" h="202380">
                  <a:moveTo>
                    <a:pt x="107608" y="201790"/>
                  </a:moveTo>
                  <a:cubicBezTo>
                    <a:pt x="104001" y="203205"/>
                    <a:pt x="99983" y="203205"/>
                    <a:pt x="96332" y="201790"/>
                  </a:cubicBezTo>
                  <a:cubicBezTo>
                    <a:pt x="38492" y="179467"/>
                    <a:pt x="328" y="123865"/>
                    <a:pt x="237" y="61826"/>
                  </a:cubicBezTo>
                  <a:lnTo>
                    <a:pt x="237" y="16129"/>
                  </a:lnTo>
                  <a:cubicBezTo>
                    <a:pt x="237" y="7502"/>
                    <a:pt x="7268" y="471"/>
                    <a:pt x="15895" y="471"/>
                  </a:cubicBezTo>
                  <a:lnTo>
                    <a:pt x="188043" y="471"/>
                  </a:lnTo>
                  <a:cubicBezTo>
                    <a:pt x="196672" y="471"/>
                    <a:pt x="203701" y="7502"/>
                    <a:pt x="203701" y="16129"/>
                  </a:cubicBezTo>
                  <a:lnTo>
                    <a:pt x="203701" y="61826"/>
                  </a:lnTo>
                  <a:cubicBezTo>
                    <a:pt x="203655" y="123819"/>
                    <a:pt x="165447" y="179421"/>
                    <a:pt x="107608" y="201744"/>
                  </a:cubicBezTo>
                  <a:lnTo>
                    <a:pt x="107608" y="201790"/>
                  </a:lnTo>
                  <a:close/>
                  <a:moveTo>
                    <a:pt x="105341" y="155195"/>
                  </a:moveTo>
                  <a:cubicBezTo>
                    <a:pt x="103186" y="156011"/>
                    <a:pt x="100784" y="156011"/>
                    <a:pt x="98601" y="155195"/>
                  </a:cubicBezTo>
                  <a:cubicBezTo>
                    <a:pt x="64025" y="142317"/>
                    <a:pt x="41211" y="110245"/>
                    <a:pt x="41157" y="74458"/>
                  </a:cubicBezTo>
                  <a:lnTo>
                    <a:pt x="41157" y="48099"/>
                  </a:lnTo>
                  <a:cubicBezTo>
                    <a:pt x="41157" y="43123"/>
                    <a:pt x="45359" y="39067"/>
                    <a:pt x="50517" y="39067"/>
                  </a:cubicBezTo>
                  <a:lnTo>
                    <a:pt x="153426" y="39067"/>
                  </a:lnTo>
                  <a:cubicBezTo>
                    <a:pt x="158584" y="39067"/>
                    <a:pt x="162787" y="43123"/>
                    <a:pt x="162787" y="48099"/>
                  </a:cubicBezTo>
                  <a:lnTo>
                    <a:pt x="162787" y="74458"/>
                  </a:lnTo>
                  <a:cubicBezTo>
                    <a:pt x="162759" y="110218"/>
                    <a:pt x="139917" y="142292"/>
                    <a:pt x="105341" y="155168"/>
                  </a:cubicBezTo>
                  <a:lnTo>
                    <a:pt x="105341" y="155195"/>
                  </a:lnTo>
                  <a:close/>
                </a:path>
              </a:pathLst>
            </a:custGeom>
            <a:noFill/>
            <a:ln w="14828" cap="rnd">
              <a:solidFill>
                <a:srgbClr val="E557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E0CC30D-CB72-42DD-C82B-190497E2E4AF}"/>
                </a:ext>
              </a:extLst>
            </p:cNvPr>
            <p:cNvSpPr/>
            <p:nvPr/>
          </p:nvSpPr>
          <p:spPr>
            <a:xfrm>
              <a:off x="7828773" y="2462041"/>
              <a:ext cx="208535" cy="212502"/>
            </a:xfrm>
            <a:custGeom>
              <a:avLst/>
              <a:gdLst>
                <a:gd name="connsiteX0" fmla="*/ 24530 w 208535"/>
                <a:gd name="connsiteY0" fmla="*/ 173274 h 212502"/>
                <a:gd name="connsiteX1" fmla="*/ 48859 w 208535"/>
                <a:gd name="connsiteY1" fmla="*/ 148946 h 212502"/>
                <a:gd name="connsiteX2" fmla="*/ 24530 w 208535"/>
                <a:gd name="connsiteY2" fmla="*/ 124616 h 212502"/>
                <a:gd name="connsiteX3" fmla="*/ 201 w 208535"/>
                <a:gd name="connsiteY3" fmla="*/ 148946 h 212502"/>
                <a:gd name="connsiteX4" fmla="*/ 24530 w 208535"/>
                <a:gd name="connsiteY4" fmla="*/ 173275 h 212502"/>
                <a:gd name="connsiteX5" fmla="*/ 55060 w 208535"/>
                <a:gd name="connsiteY5" fmla="*/ 193507 h 212502"/>
                <a:gd name="connsiteX6" fmla="*/ 201 w 208535"/>
                <a:gd name="connsiteY6" fmla="*/ 188067 h 212502"/>
                <a:gd name="connsiteX7" fmla="*/ 184407 w 208535"/>
                <a:gd name="connsiteY7" fmla="*/ 173274 h 212502"/>
                <a:gd name="connsiteX8" fmla="*/ 208736 w 208535"/>
                <a:gd name="connsiteY8" fmla="*/ 148946 h 212502"/>
                <a:gd name="connsiteX9" fmla="*/ 184407 w 208535"/>
                <a:gd name="connsiteY9" fmla="*/ 124616 h 212502"/>
                <a:gd name="connsiteX10" fmla="*/ 160078 w 208535"/>
                <a:gd name="connsiteY10" fmla="*/ 148946 h 212502"/>
                <a:gd name="connsiteX11" fmla="*/ 184407 w 208535"/>
                <a:gd name="connsiteY11" fmla="*/ 173275 h 212502"/>
                <a:gd name="connsiteX12" fmla="*/ 153877 w 208535"/>
                <a:gd name="connsiteY12" fmla="*/ 193507 h 212502"/>
                <a:gd name="connsiteX13" fmla="*/ 208736 w 208535"/>
                <a:gd name="connsiteY13" fmla="*/ 188076 h 212502"/>
                <a:gd name="connsiteX14" fmla="*/ 160078 w 208535"/>
                <a:gd name="connsiteY14" fmla="*/ 212637 h 212502"/>
                <a:gd name="connsiteX15" fmla="*/ 104469 w 208535"/>
                <a:gd name="connsiteY15" fmla="*/ 164005 h 212502"/>
                <a:gd name="connsiteX16" fmla="*/ 48859 w 208535"/>
                <a:gd name="connsiteY16" fmla="*/ 212637 h 212502"/>
                <a:gd name="connsiteX17" fmla="*/ 72030 w 208535"/>
                <a:gd name="connsiteY17" fmla="*/ 117665 h 212502"/>
                <a:gd name="connsiteX18" fmla="*/ 104469 w 208535"/>
                <a:gd name="connsiteY18" fmla="*/ 150105 h 212502"/>
                <a:gd name="connsiteX19" fmla="*/ 136907 w 208535"/>
                <a:gd name="connsiteY19" fmla="*/ 117666 h 212502"/>
                <a:gd name="connsiteX20" fmla="*/ 104469 w 208535"/>
                <a:gd name="connsiteY20" fmla="*/ 85227 h 212502"/>
                <a:gd name="connsiteX21" fmla="*/ 72030 w 208535"/>
                <a:gd name="connsiteY21" fmla="*/ 117666 h 212502"/>
                <a:gd name="connsiteX22" fmla="*/ 148354 w 208535"/>
                <a:gd name="connsiteY22" fmla="*/ 61565 h 212502"/>
                <a:gd name="connsiteX23" fmla="*/ 60583 w 208535"/>
                <a:gd name="connsiteY23" fmla="*/ 61565 h 212502"/>
                <a:gd name="connsiteX24" fmla="*/ 57201 w 208535"/>
                <a:gd name="connsiteY24" fmla="*/ 57023 h 212502"/>
                <a:gd name="connsiteX25" fmla="*/ 57201 w 208535"/>
                <a:gd name="connsiteY25" fmla="*/ 135 h 212502"/>
                <a:gd name="connsiteX26" fmla="*/ 83458 w 208535"/>
                <a:gd name="connsiteY26" fmla="*/ 31647 h 212502"/>
                <a:gd name="connsiteX27" fmla="*/ 104469 w 208535"/>
                <a:gd name="connsiteY27" fmla="*/ 135 h 212502"/>
                <a:gd name="connsiteX28" fmla="*/ 125479 w 208535"/>
                <a:gd name="connsiteY28" fmla="*/ 31647 h 212502"/>
                <a:gd name="connsiteX29" fmla="*/ 151737 w 208535"/>
                <a:gd name="connsiteY29" fmla="*/ 135 h 212502"/>
                <a:gd name="connsiteX30" fmla="*/ 151737 w 208535"/>
                <a:gd name="connsiteY30" fmla="*/ 57023 h 212502"/>
                <a:gd name="connsiteX31" fmla="*/ 148354 w 208535"/>
                <a:gd name="connsiteY31" fmla="*/ 61565 h 212502"/>
                <a:gd name="connsiteX32" fmla="*/ 151737 w 208535"/>
                <a:gd name="connsiteY32" fmla="*/ 42435 h 212502"/>
                <a:gd name="connsiteX33" fmla="*/ 57201 w 208535"/>
                <a:gd name="connsiteY33" fmla="*/ 42435 h 21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8535" h="212502">
                  <a:moveTo>
                    <a:pt x="24530" y="173274"/>
                  </a:moveTo>
                  <a:cubicBezTo>
                    <a:pt x="37966" y="173275"/>
                    <a:pt x="48859" y="162382"/>
                    <a:pt x="48859" y="148946"/>
                  </a:cubicBezTo>
                  <a:cubicBezTo>
                    <a:pt x="48859" y="135509"/>
                    <a:pt x="37966" y="124616"/>
                    <a:pt x="24530" y="124616"/>
                  </a:cubicBezTo>
                  <a:cubicBezTo>
                    <a:pt x="11094" y="124616"/>
                    <a:pt x="201" y="135509"/>
                    <a:pt x="201" y="148946"/>
                  </a:cubicBezTo>
                  <a:cubicBezTo>
                    <a:pt x="201" y="162382"/>
                    <a:pt x="11094" y="173275"/>
                    <a:pt x="24530" y="173275"/>
                  </a:cubicBezTo>
                  <a:close/>
                  <a:moveTo>
                    <a:pt x="55060" y="193507"/>
                  </a:moveTo>
                  <a:cubicBezTo>
                    <a:pt x="40749" y="178144"/>
                    <a:pt x="17250" y="175814"/>
                    <a:pt x="201" y="188067"/>
                  </a:cubicBezTo>
                  <a:moveTo>
                    <a:pt x="184407" y="173274"/>
                  </a:moveTo>
                  <a:cubicBezTo>
                    <a:pt x="197843" y="173275"/>
                    <a:pt x="208736" y="162382"/>
                    <a:pt x="208736" y="148946"/>
                  </a:cubicBezTo>
                  <a:cubicBezTo>
                    <a:pt x="208736" y="135509"/>
                    <a:pt x="197843" y="124616"/>
                    <a:pt x="184407" y="124616"/>
                  </a:cubicBezTo>
                  <a:cubicBezTo>
                    <a:pt x="170971" y="124616"/>
                    <a:pt x="160078" y="135509"/>
                    <a:pt x="160078" y="148946"/>
                  </a:cubicBezTo>
                  <a:cubicBezTo>
                    <a:pt x="160078" y="162382"/>
                    <a:pt x="170971" y="173275"/>
                    <a:pt x="184407" y="173275"/>
                  </a:cubicBezTo>
                  <a:close/>
                  <a:moveTo>
                    <a:pt x="153877" y="193507"/>
                  </a:moveTo>
                  <a:cubicBezTo>
                    <a:pt x="168190" y="178147"/>
                    <a:pt x="191689" y="175821"/>
                    <a:pt x="208736" y="188076"/>
                  </a:cubicBezTo>
                  <a:moveTo>
                    <a:pt x="160078" y="212637"/>
                  </a:moveTo>
                  <a:cubicBezTo>
                    <a:pt x="156334" y="184789"/>
                    <a:pt x="132567" y="164005"/>
                    <a:pt x="104469" y="164005"/>
                  </a:cubicBezTo>
                  <a:cubicBezTo>
                    <a:pt x="76370" y="164005"/>
                    <a:pt x="52604" y="184789"/>
                    <a:pt x="48859" y="212637"/>
                  </a:cubicBezTo>
                  <a:moveTo>
                    <a:pt x="72030" y="117665"/>
                  </a:moveTo>
                  <a:cubicBezTo>
                    <a:pt x="72030" y="135581"/>
                    <a:pt x="86553" y="150105"/>
                    <a:pt x="104469" y="150105"/>
                  </a:cubicBezTo>
                  <a:cubicBezTo>
                    <a:pt x="122384" y="150105"/>
                    <a:pt x="136907" y="135581"/>
                    <a:pt x="136907" y="117666"/>
                  </a:cubicBezTo>
                  <a:cubicBezTo>
                    <a:pt x="136907" y="99750"/>
                    <a:pt x="122384" y="85227"/>
                    <a:pt x="104469" y="85227"/>
                  </a:cubicBezTo>
                  <a:cubicBezTo>
                    <a:pt x="86553" y="85227"/>
                    <a:pt x="72030" y="99750"/>
                    <a:pt x="72030" y="117666"/>
                  </a:cubicBezTo>
                  <a:moveTo>
                    <a:pt x="148354" y="61565"/>
                  </a:moveTo>
                  <a:cubicBezTo>
                    <a:pt x="119717" y="70082"/>
                    <a:pt x="89221" y="70082"/>
                    <a:pt x="60583" y="61565"/>
                  </a:cubicBezTo>
                  <a:cubicBezTo>
                    <a:pt x="58581" y="60958"/>
                    <a:pt x="57209" y="59116"/>
                    <a:pt x="57201" y="57023"/>
                  </a:cubicBezTo>
                  <a:lnTo>
                    <a:pt x="57201" y="135"/>
                  </a:lnTo>
                  <a:lnTo>
                    <a:pt x="83458" y="31647"/>
                  </a:lnTo>
                  <a:lnTo>
                    <a:pt x="104469" y="135"/>
                  </a:lnTo>
                  <a:lnTo>
                    <a:pt x="125479" y="31647"/>
                  </a:lnTo>
                  <a:lnTo>
                    <a:pt x="151737" y="135"/>
                  </a:lnTo>
                  <a:lnTo>
                    <a:pt x="151737" y="57023"/>
                  </a:lnTo>
                  <a:cubicBezTo>
                    <a:pt x="151728" y="59116"/>
                    <a:pt x="150356" y="60958"/>
                    <a:pt x="148354" y="61565"/>
                  </a:cubicBezTo>
                  <a:close/>
                  <a:moveTo>
                    <a:pt x="151737" y="42435"/>
                  </a:moveTo>
                  <a:cubicBezTo>
                    <a:pt x="121000" y="52325"/>
                    <a:pt x="87937" y="52325"/>
                    <a:pt x="57201" y="42435"/>
                  </a:cubicBezTo>
                </a:path>
              </a:pathLst>
            </a:custGeom>
            <a:noFill/>
            <a:ln w="14828" cap="rnd">
              <a:solidFill>
                <a:srgbClr val="DE58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7EAFE74-B176-2F6D-DE3E-92849E46F63B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1A152-2F51-7B0C-8429-8D247B99E6DC}"/>
              </a:ext>
            </a:extLst>
          </p:cNvPr>
          <p:cNvSpPr txBox="1"/>
          <p:nvPr/>
        </p:nvSpPr>
        <p:spPr>
          <a:xfrm>
            <a:off x="329610" y="111525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모드 분석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56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3833</TotalTime>
  <Words>1616</Words>
  <Application>Microsoft Office PowerPoint</Application>
  <PresentationFormat>와이드스크린</PresentationFormat>
  <Paragraphs>326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에스코어 드림 4 Regular</vt:lpstr>
      <vt:lpstr>Arial</vt:lpstr>
      <vt:lpstr>Office 테마</vt:lpstr>
      <vt:lpstr>1_Office 테마</vt:lpstr>
      <vt:lpstr>2_Office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 seok seo</dc:creator>
  <cp:lastModifiedBy>min seok seo</cp:lastModifiedBy>
  <cp:revision>28</cp:revision>
  <dcterms:created xsi:type="dcterms:W3CDTF">2025-02-11T07:05:05Z</dcterms:created>
  <dcterms:modified xsi:type="dcterms:W3CDTF">2025-02-27T13:35:38Z</dcterms:modified>
</cp:coreProperties>
</file>